
<file path=[Content_Types].xml><?xml version="1.0" encoding="utf-8"?>
<Types xmlns="http://schemas.openxmlformats.org/package/2006/content-types">
  <Override PartName="/_rels/.rels" ContentType="application/vnd.openxmlformats-package.relationships+xml"/>
  <Override PartName="/ppt/_rels/presentation.xml.rels" ContentType="application/vnd.openxmlformats-package.relationships+xml"/>
  <Override PartName="/ppt/slides/_rels/slide10.xml.rels" ContentType="application/vnd.openxmlformats-package.relationships+xml"/>
  <Override PartName="/ppt/slides/_rels/slide8.xml.rels" ContentType="application/vnd.openxmlformats-package.relationships+xml"/>
  <Override PartName="/ppt/slides/_rels/slide7.xml.rels" ContentType="application/vnd.openxmlformats-package.relationships+xml"/>
  <Override PartName="/ppt/slides/_rels/slide6.xml.rels" ContentType="application/vnd.openxmlformats-package.relationships+xml"/>
  <Override PartName="/ppt/slides/_rels/slide5.xml.rels" ContentType="application/vnd.openxmlformats-package.relationships+xml"/>
  <Override PartName="/ppt/slides/_rels/slide4.xml.rels" ContentType="application/vnd.openxmlformats-package.relationships+xml"/>
  <Override PartName="/ppt/slides/_rels/slide3.xml.rels" ContentType="application/vnd.openxmlformats-package.relationships+xml"/>
  <Override PartName="/ppt/slides/_rels/slide2.xml.rels" ContentType="application/vnd.openxmlformats-package.relationships+xml"/>
  <Override PartName="/ppt/slides/_rels/slide9.xml.rels" ContentType="application/vnd.openxmlformats-package.relationships+xml"/>
  <Override PartName="/ppt/slides/_rels/slide1.xml.rels" ContentType="application/vnd.openxmlformats-package.relationships+xml"/>
  <Override PartName="/ppt/slides/slide9.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media/image13.png" ContentType="image/png"/>
  <Override PartName="/ppt/media/image11.jpeg" ContentType="image/jpeg"/>
  <Override PartName="/ppt/media/image10.jpeg" ContentType="image/jpeg"/>
  <Override PartName="/ppt/media/image12.png" ContentType="image/png"/>
  <Override PartName="/ppt/media/image9.jpeg" ContentType="image/jpeg"/>
  <Override PartName="/ppt/media/image8.jpeg" ContentType="image/jpeg"/>
  <Override PartName="/ppt/media/image7.jpeg" ContentType="image/jpeg"/>
  <Override PartName="/ppt/media/image6.gif" ContentType="image/gif"/>
  <Override PartName="/ppt/media/image5.wmf" ContentType="image/x-wmf"/>
  <Override PartName="/ppt/media/image4.jpeg" ContentType="image/jpeg"/>
  <Override PartName="/ppt/media/image3.jpeg" ContentType="image/jpeg"/>
  <Override PartName="/ppt/media/image2.png" ContentType="image/png"/>
  <Override PartName="/ppt/media/image1.png" ContentType="image/png"/>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_rels/slideLayout8.xml.rels" ContentType="application/vnd.openxmlformats-package.relationships+xml"/>
  <Override PartName="/ppt/slideLayouts/_rels/slideLayout7.xml.rels" ContentType="application/vnd.openxmlformats-package.relationships+xml"/>
  <Override PartName="/ppt/slideLayouts/_rels/slideLayout6.xml.rels" ContentType="application/vnd.openxmlformats-package.relationships+xml"/>
  <Override PartName="/ppt/slideLayouts/_rels/slideLayout5.xml.rels" ContentType="application/vnd.openxmlformats-package.relationships+xml"/>
  <Override PartName="/ppt/slideLayouts/_rels/slideLayout12.xml.rels" ContentType="application/vnd.openxmlformats-package.relationships+xml"/>
  <Override PartName="/ppt/slideLayouts/_rels/slideLayout4.xml.rels" ContentType="application/vnd.openxmlformats-package.relationships+xml"/>
  <Override PartName="/ppt/slideLayouts/_rels/slideLayout11.xml.rels" ContentType="application/vnd.openxmlformats-package.relationships+xml"/>
  <Override PartName="/ppt/slideLayouts/_rels/slideLayout3.xml.rels" ContentType="application/vnd.openxmlformats-package.relationships+xml"/>
  <Override PartName="/ppt/slideLayouts/_rels/slideLayout10.xml.rels" ContentType="application/vnd.openxmlformats-package.relationships+xml"/>
  <Override PartName="/ppt/slideLayouts/_rels/slideLayout2.xml.rels" ContentType="application/vnd.openxmlformats-package.relationships+xml"/>
  <Override PartName="/ppt/slideLayouts/_rels/slideLayout9.xml.rels" ContentType="application/vnd.openxmlformats-package.relationships+xml"/>
  <Override PartName="/ppt/slideLayouts/_rels/slideLayout1.xml.rels" ContentType="application/vnd.openxmlformats-package.relationships+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1.xml" ContentType="application/vnd.openxmlformats-officedocument.theme+xml"/>
  <Override PartName="/ppt/slideMasters/_rels/slideMaster1.xml.rels" ContentType="application/vnd.openxmlformats-package.relationships+xml"/>
  <Override PartName="/ppt/slideMasters/slideMaster1.xml" ContentType="application/vnd.openxmlformats-officedocument.presentationml.slideMaster+xml"/>
  <Override PartName="/ppt/presentation.xml" ContentType="application/vnd.openxmlformats-officedocument.presentationml.presentation.main+xml"/>
</Types>
</file>

<file path=_rels/.rels><?xml version="1.0" encoding="UTF-8"?>
<Relationships xmlns="http://schemas.openxmlformats.org/package/2006/relationships"><Relationship Id="rId1"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p:sldMasterIdLst>
    <p:sldMasterId id="2147483648" r:id="rId2"/>
  </p:sldMasterIdLst>
  <p:sldIdLst>
    <p:sldId id="256" r:id="rId3"/>
    <p:sldId id="257" r:id="rId4"/>
    <p:sldId id="258" r:id="rId5"/>
    <p:sldId id="259" r:id="rId6"/>
    <p:sldId id="260" r:id="rId7"/>
    <p:sldId id="261" r:id="rId8"/>
    <p:sldId id="262" r:id="rId9"/>
    <p:sldId id="263" r:id="rId10"/>
    <p:sldId id="264" r:id="rId11"/>
    <p:sldId id="265" r:id="rId12"/>
  </p:sldIdLst>
  <p:sldSz cx="9720262" cy="6480175"/>
  <p:notesSz cx="7559675" cy="10691812"/>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preserve="1" type="blank">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preserve="1" type="objOverTx">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86000" y="258120"/>
            <a:ext cx="8747640" cy="1082160"/>
          </a:xfrm>
          <a:prstGeom prst="rect">
            <a:avLst/>
          </a:prstGeom>
        </p:spPr>
        <p:txBody>
          <a:bodyPr anchor="ctr" bIns="0" lIns="0" rIns="0" tIns="0" wrap="none"/>
          <a:p>
            <a:pPr algn="ctr"/>
            <a:endParaRPr/>
          </a:p>
        </p:txBody>
      </p:sp>
      <p:sp>
        <p:nvSpPr>
          <p:cNvPr id="27" name="PlaceHolder 2"/>
          <p:cNvSpPr>
            <a:spLocks noGrp="1"/>
          </p:cNvSpPr>
          <p:nvPr>
            <p:ph type="body"/>
          </p:nvPr>
        </p:nvSpPr>
        <p:spPr>
          <a:xfrm>
            <a:off x="486000" y="1516320"/>
            <a:ext cx="8747640" cy="1792440"/>
          </a:xfrm>
          <a:prstGeom prst="rect">
            <a:avLst/>
          </a:prstGeom>
        </p:spPr>
        <p:txBody>
          <a:bodyPr bIns="0" lIns="0" rIns="0" tIns="0" wrap="none"/>
          <a:p>
            <a:endParaRPr/>
          </a:p>
        </p:txBody>
      </p:sp>
      <p:sp>
        <p:nvSpPr>
          <p:cNvPr id="28" name="PlaceHolder 3"/>
          <p:cNvSpPr>
            <a:spLocks noGrp="1"/>
          </p:cNvSpPr>
          <p:nvPr>
            <p:ph type="body"/>
          </p:nvPr>
        </p:nvSpPr>
        <p:spPr>
          <a:xfrm>
            <a:off x="486000" y="3479040"/>
            <a:ext cx="8747640" cy="1792440"/>
          </a:xfrm>
          <a:prstGeom prst="rect">
            <a:avLst/>
          </a:prstGeom>
        </p:spPr>
        <p:txBody>
          <a:bodyPr bIns="0" lIns="0" rIns="0" tIns="0" wrap="none"/>
          <a:p>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preserve="1" type="fourObj">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486000" y="258120"/>
            <a:ext cx="8747640" cy="1082160"/>
          </a:xfrm>
          <a:prstGeom prst="rect">
            <a:avLst/>
          </a:prstGeom>
        </p:spPr>
        <p:txBody>
          <a:bodyPr anchor="ctr" bIns="0" lIns="0" rIns="0" tIns="0" wrap="none"/>
          <a:p>
            <a:pPr algn="ctr"/>
            <a:endParaRPr/>
          </a:p>
        </p:txBody>
      </p:sp>
      <p:sp>
        <p:nvSpPr>
          <p:cNvPr id="30" name="PlaceHolder 2"/>
          <p:cNvSpPr>
            <a:spLocks noGrp="1"/>
          </p:cNvSpPr>
          <p:nvPr>
            <p:ph type="body"/>
          </p:nvPr>
        </p:nvSpPr>
        <p:spPr>
          <a:xfrm>
            <a:off x="486000" y="1516320"/>
            <a:ext cx="4268520" cy="1792440"/>
          </a:xfrm>
          <a:prstGeom prst="rect">
            <a:avLst/>
          </a:prstGeom>
        </p:spPr>
        <p:txBody>
          <a:bodyPr bIns="0" lIns="0" rIns="0" tIns="0" wrap="none"/>
          <a:p>
            <a:endParaRPr/>
          </a:p>
        </p:txBody>
      </p:sp>
      <p:sp>
        <p:nvSpPr>
          <p:cNvPr id="31" name="PlaceHolder 3"/>
          <p:cNvSpPr>
            <a:spLocks noGrp="1"/>
          </p:cNvSpPr>
          <p:nvPr>
            <p:ph type="body"/>
          </p:nvPr>
        </p:nvSpPr>
        <p:spPr>
          <a:xfrm>
            <a:off x="4968000" y="1516320"/>
            <a:ext cx="4268520" cy="1792440"/>
          </a:xfrm>
          <a:prstGeom prst="rect">
            <a:avLst/>
          </a:prstGeom>
        </p:spPr>
        <p:txBody>
          <a:bodyPr bIns="0" lIns="0" rIns="0" tIns="0" wrap="none"/>
          <a:p>
            <a:endParaRPr/>
          </a:p>
        </p:txBody>
      </p:sp>
      <p:sp>
        <p:nvSpPr>
          <p:cNvPr id="32" name="PlaceHolder 4"/>
          <p:cNvSpPr>
            <a:spLocks noGrp="1"/>
          </p:cNvSpPr>
          <p:nvPr>
            <p:ph type="body"/>
          </p:nvPr>
        </p:nvSpPr>
        <p:spPr>
          <a:xfrm>
            <a:off x="4968000" y="3479040"/>
            <a:ext cx="4268520" cy="1792440"/>
          </a:xfrm>
          <a:prstGeom prst="rect">
            <a:avLst/>
          </a:prstGeom>
        </p:spPr>
        <p:txBody>
          <a:bodyPr bIns="0" lIns="0" rIns="0" tIns="0" wrap="none"/>
          <a:p>
            <a:endParaRPr/>
          </a:p>
        </p:txBody>
      </p:sp>
      <p:sp>
        <p:nvSpPr>
          <p:cNvPr id="33" name="PlaceHolder 5"/>
          <p:cNvSpPr>
            <a:spLocks noGrp="1"/>
          </p:cNvSpPr>
          <p:nvPr>
            <p:ph type="body"/>
          </p:nvPr>
        </p:nvSpPr>
        <p:spPr>
          <a:xfrm>
            <a:off x="486000" y="3479040"/>
            <a:ext cx="4268520" cy="1792440"/>
          </a:xfrm>
          <a:prstGeom prst="rect">
            <a:avLst/>
          </a:prstGeom>
        </p:spPr>
        <p:txBody>
          <a:bodyPr bIns="0" lIns="0" rIns="0" tIns="0" wrap="none"/>
          <a:p>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preserve="1" type="blank">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486000" y="258120"/>
            <a:ext cx="8747640" cy="1082160"/>
          </a:xfrm>
          <a:prstGeom prst="rect">
            <a:avLst/>
          </a:prstGeom>
        </p:spPr>
        <p:txBody>
          <a:bodyPr anchor="ctr" bIns="0" lIns="0" rIns="0" tIns="0" wrap="none"/>
          <a:p>
            <a:pPr algn="ctr"/>
            <a:endParaRPr/>
          </a:p>
        </p:txBody>
      </p:sp>
      <p:sp>
        <p:nvSpPr>
          <p:cNvPr id="35" name="PlaceHolder 2"/>
          <p:cNvSpPr>
            <a:spLocks noGrp="1"/>
          </p:cNvSpPr>
          <p:nvPr>
            <p:ph type="body"/>
          </p:nvPr>
        </p:nvSpPr>
        <p:spPr>
          <a:xfrm>
            <a:off x="486000" y="1516320"/>
            <a:ext cx="4268520" cy="1792440"/>
          </a:xfrm>
          <a:prstGeom prst="rect">
            <a:avLst/>
          </a:prstGeom>
        </p:spPr>
        <p:txBody>
          <a:bodyPr bIns="0" lIns="0" rIns="0" tIns="0" wrap="none"/>
          <a:p>
            <a:endParaRPr/>
          </a:p>
        </p:txBody>
      </p:sp>
      <p:sp>
        <p:nvSpPr>
          <p:cNvPr id="36" name="PlaceHolder 3"/>
          <p:cNvSpPr>
            <a:spLocks noGrp="1"/>
          </p:cNvSpPr>
          <p:nvPr>
            <p:ph type="body"/>
          </p:nvPr>
        </p:nvSpPr>
        <p:spPr>
          <a:xfrm>
            <a:off x="4968000" y="1516320"/>
            <a:ext cx="4268520" cy="1792440"/>
          </a:xfrm>
          <a:prstGeom prst="rect">
            <a:avLst/>
          </a:prstGeom>
        </p:spPr>
        <p:txBody>
          <a:bodyPr bIns="0" lIns="0" rIns="0" tIns="0" wrap="none"/>
          <a:p>
            <a:endParaRPr/>
          </a:p>
        </p:txBody>
      </p:sp>
      <p:pic>
        <p:nvPicPr>
          <p:cNvPr descr="" id="37" name=""/>
          <p:cNvPicPr/>
          <p:nvPr/>
        </p:nvPicPr>
        <p:blipFill>
          <a:blip r:embed="rId2"/>
          <a:stretch>
            <a:fillRect/>
          </a:stretch>
        </p:blipFill>
        <p:spPr>
          <a:xfrm>
            <a:off x="5978880" y="3479040"/>
            <a:ext cx="2246040" cy="1792080"/>
          </a:xfrm>
          <a:prstGeom prst="rect">
            <a:avLst/>
          </a:prstGeom>
          <a:ln>
            <a:noFill/>
          </a:ln>
        </p:spPr>
      </p:pic>
      <p:pic>
        <p:nvPicPr>
          <p:cNvPr descr="" id="38" name=""/>
          <p:cNvPicPr/>
          <p:nvPr/>
        </p:nvPicPr>
        <p:blipFill>
          <a:blip r:embed="rId3"/>
          <a:stretch>
            <a:fillRect/>
          </a:stretch>
        </p:blipFill>
        <p:spPr>
          <a:xfrm>
            <a:off x="1496880" y="3479040"/>
            <a:ext cx="2246040" cy="1792080"/>
          </a:xfrm>
          <a:prstGeom prst="rect">
            <a:avLst/>
          </a:prstGeom>
          <a:ln>
            <a:noFill/>
          </a:ln>
        </p:spPr>
      </p:pic>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preserve="1" type="tx">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486000" y="258120"/>
            <a:ext cx="8747640" cy="1082160"/>
          </a:xfrm>
          <a:prstGeom prst="rect">
            <a:avLst/>
          </a:prstGeom>
        </p:spPr>
        <p:txBody>
          <a:bodyPr anchor="ctr" bIns="0" lIns="0" rIns="0" tIns="0" wrap="none"/>
          <a:p>
            <a:pPr algn="ctr"/>
            <a:endParaRPr/>
          </a:p>
        </p:txBody>
      </p:sp>
      <p:sp>
        <p:nvSpPr>
          <p:cNvPr id="6" name="PlaceHolder 2"/>
          <p:cNvSpPr>
            <a:spLocks noGrp="1"/>
          </p:cNvSpPr>
          <p:nvPr>
            <p:ph type="subTitle"/>
          </p:nvPr>
        </p:nvSpPr>
        <p:spPr>
          <a:xfrm>
            <a:off x="486000" y="1516320"/>
            <a:ext cx="8747640" cy="3758400"/>
          </a:xfrm>
          <a:prstGeom prst="rect">
            <a:avLst/>
          </a:prstGeom>
        </p:spPr>
        <p:txBody>
          <a:bodyPr anchor="ctr" bIns="0" lIns="0" rIns="0" tIns="0" wrap="none"/>
          <a:p>
            <a:pPr algn="ctr"/>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preserve="1" type="obj">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486000" y="258120"/>
            <a:ext cx="8747640" cy="1082160"/>
          </a:xfrm>
          <a:prstGeom prst="rect">
            <a:avLst/>
          </a:prstGeom>
        </p:spPr>
        <p:txBody>
          <a:bodyPr anchor="ctr" bIns="0" lIns="0" rIns="0" tIns="0" wrap="none"/>
          <a:p>
            <a:pPr algn="ctr"/>
            <a:endParaRPr/>
          </a:p>
        </p:txBody>
      </p:sp>
      <p:sp>
        <p:nvSpPr>
          <p:cNvPr id="8" name="PlaceHolder 2"/>
          <p:cNvSpPr>
            <a:spLocks noGrp="1"/>
          </p:cNvSpPr>
          <p:nvPr>
            <p:ph type="body"/>
          </p:nvPr>
        </p:nvSpPr>
        <p:spPr>
          <a:xfrm>
            <a:off x="486000" y="1516320"/>
            <a:ext cx="8747640" cy="3758400"/>
          </a:xfrm>
          <a:prstGeom prst="rect">
            <a:avLst/>
          </a:prstGeom>
        </p:spPr>
        <p:txBody>
          <a:bodyPr bIns="0" lIns="0" rIns="0" tIns="0" wrap="none"/>
          <a:p>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preserve="1" type="twoObj">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486000" y="258120"/>
            <a:ext cx="8747640" cy="1082160"/>
          </a:xfrm>
          <a:prstGeom prst="rect">
            <a:avLst/>
          </a:prstGeom>
        </p:spPr>
        <p:txBody>
          <a:bodyPr anchor="ctr" bIns="0" lIns="0" rIns="0" tIns="0" wrap="none"/>
          <a:p>
            <a:pPr algn="ctr"/>
            <a:endParaRPr/>
          </a:p>
        </p:txBody>
      </p:sp>
      <p:sp>
        <p:nvSpPr>
          <p:cNvPr id="10" name="PlaceHolder 2"/>
          <p:cNvSpPr>
            <a:spLocks noGrp="1"/>
          </p:cNvSpPr>
          <p:nvPr>
            <p:ph type="body"/>
          </p:nvPr>
        </p:nvSpPr>
        <p:spPr>
          <a:xfrm>
            <a:off x="486000" y="1516320"/>
            <a:ext cx="4268520" cy="3758400"/>
          </a:xfrm>
          <a:prstGeom prst="rect">
            <a:avLst/>
          </a:prstGeom>
        </p:spPr>
        <p:txBody>
          <a:bodyPr bIns="0" lIns="0" rIns="0" tIns="0" wrap="none"/>
          <a:p>
            <a:endParaRPr/>
          </a:p>
        </p:txBody>
      </p:sp>
      <p:sp>
        <p:nvSpPr>
          <p:cNvPr id="11" name="PlaceHolder 3"/>
          <p:cNvSpPr>
            <a:spLocks noGrp="1"/>
          </p:cNvSpPr>
          <p:nvPr>
            <p:ph type="body"/>
          </p:nvPr>
        </p:nvSpPr>
        <p:spPr>
          <a:xfrm>
            <a:off x="4968000" y="1516320"/>
            <a:ext cx="4268520" cy="3758400"/>
          </a:xfrm>
          <a:prstGeom prst="rect">
            <a:avLst/>
          </a:prstGeom>
        </p:spPr>
        <p:txBody>
          <a:bodyPr bIns="0" lIns="0" rIns="0" tIns="0" wrap="none"/>
          <a:p>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preserve="1" type="titleOnly">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486000" y="258120"/>
            <a:ext cx="8747640" cy="1082160"/>
          </a:xfrm>
          <a:prstGeom prst="rect">
            <a:avLst/>
          </a:prstGeom>
        </p:spPr>
        <p:txBody>
          <a:bodyPr anchor="ctr" bIns="0" lIns="0" rIns="0" tIns="0" wrap="none"/>
          <a:p>
            <a:pPr algn="ctr"/>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preserve="1" type="objOnly">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486000" y="258120"/>
            <a:ext cx="8747640" cy="5016240"/>
          </a:xfrm>
          <a:prstGeom prst="rect">
            <a:avLst/>
          </a:prstGeom>
        </p:spPr>
        <p:txBody>
          <a:bodyPr anchor="ctr" bIns="0" lIns="0" rIns="0" tIns="0" wrap="none"/>
          <a:p>
            <a:pPr algn="ctr"/>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preserve="1" type="twoObjAndObj">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486000" y="258120"/>
            <a:ext cx="8747640" cy="1082160"/>
          </a:xfrm>
          <a:prstGeom prst="rect">
            <a:avLst/>
          </a:prstGeom>
        </p:spPr>
        <p:txBody>
          <a:bodyPr anchor="ctr" bIns="0" lIns="0" rIns="0" tIns="0" wrap="none"/>
          <a:p>
            <a:pPr algn="ctr"/>
            <a:endParaRPr/>
          </a:p>
        </p:txBody>
      </p:sp>
      <p:sp>
        <p:nvSpPr>
          <p:cNvPr id="15" name="PlaceHolder 2"/>
          <p:cNvSpPr>
            <a:spLocks noGrp="1"/>
          </p:cNvSpPr>
          <p:nvPr>
            <p:ph type="body"/>
          </p:nvPr>
        </p:nvSpPr>
        <p:spPr>
          <a:xfrm>
            <a:off x="486000" y="1516320"/>
            <a:ext cx="4268520" cy="1792440"/>
          </a:xfrm>
          <a:prstGeom prst="rect">
            <a:avLst/>
          </a:prstGeom>
        </p:spPr>
        <p:txBody>
          <a:bodyPr bIns="0" lIns="0" rIns="0" tIns="0" wrap="none"/>
          <a:p>
            <a:endParaRPr/>
          </a:p>
        </p:txBody>
      </p:sp>
      <p:sp>
        <p:nvSpPr>
          <p:cNvPr id="16" name="PlaceHolder 3"/>
          <p:cNvSpPr>
            <a:spLocks noGrp="1"/>
          </p:cNvSpPr>
          <p:nvPr>
            <p:ph type="body"/>
          </p:nvPr>
        </p:nvSpPr>
        <p:spPr>
          <a:xfrm>
            <a:off x="486000" y="3479040"/>
            <a:ext cx="4268520" cy="1792440"/>
          </a:xfrm>
          <a:prstGeom prst="rect">
            <a:avLst/>
          </a:prstGeom>
        </p:spPr>
        <p:txBody>
          <a:bodyPr bIns="0" lIns="0" rIns="0" tIns="0" wrap="none"/>
          <a:p>
            <a:endParaRPr/>
          </a:p>
        </p:txBody>
      </p:sp>
      <p:sp>
        <p:nvSpPr>
          <p:cNvPr id="17" name="PlaceHolder 4"/>
          <p:cNvSpPr>
            <a:spLocks noGrp="1"/>
          </p:cNvSpPr>
          <p:nvPr>
            <p:ph type="body"/>
          </p:nvPr>
        </p:nvSpPr>
        <p:spPr>
          <a:xfrm>
            <a:off x="4968000" y="1516320"/>
            <a:ext cx="4268520" cy="3758400"/>
          </a:xfrm>
          <a:prstGeom prst="rect">
            <a:avLst/>
          </a:prstGeom>
        </p:spPr>
        <p:txBody>
          <a:bodyPr bIns="0" lIns="0" rIns="0" tIns="0" wrap="none"/>
          <a:p>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preserve="1" type="objAndTwoObj">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486000" y="258120"/>
            <a:ext cx="8747640" cy="1082160"/>
          </a:xfrm>
          <a:prstGeom prst="rect">
            <a:avLst/>
          </a:prstGeom>
        </p:spPr>
        <p:txBody>
          <a:bodyPr anchor="ctr" bIns="0" lIns="0" rIns="0" tIns="0" wrap="none"/>
          <a:p>
            <a:pPr algn="ctr"/>
            <a:endParaRPr/>
          </a:p>
        </p:txBody>
      </p:sp>
      <p:sp>
        <p:nvSpPr>
          <p:cNvPr id="19" name="PlaceHolder 2"/>
          <p:cNvSpPr>
            <a:spLocks noGrp="1"/>
          </p:cNvSpPr>
          <p:nvPr>
            <p:ph type="body"/>
          </p:nvPr>
        </p:nvSpPr>
        <p:spPr>
          <a:xfrm>
            <a:off x="486000" y="1516320"/>
            <a:ext cx="4268520" cy="3758400"/>
          </a:xfrm>
          <a:prstGeom prst="rect">
            <a:avLst/>
          </a:prstGeom>
        </p:spPr>
        <p:txBody>
          <a:bodyPr bIns="0" lIns="0" rIns="0" tIns="0" wrap="none"/>
          <a:p>
            <a:endParaRPr/>
          </a:p>
        </p:txBody>
      </p:sp>
      <p:sp>
        <p:nvSpPr>
          <p:cNvPr id="20" name="PlaceHolder 3"/>
          <p:cNvSpPr>
            <a:spLocks noGrp="1"/>
          </p:cNvSpPr>
          <p:nvPr>
            <p:ph type="body"/>
          </p:nvPr>
        </p:nvSpPr>
        <p:spPr>
          <a:xfrm>
            <a:off x="4968000" y="1516320"/>
            <a:ext cx="4268520" cy="1792440"/>
          </a:xfrm>
          <a:prstGeom prst="rect">
            <a:avLst/>
          </a:prstGeom>
        </p:spPr>
        <p:txBody>
          <a:bodyPr bIns="0" lIns="0" rIns="0" tIns="0" wrap="none"/>
          <a:p>
            <a:endParaRPr/>
          </a:p>
        </p:txBody>
      </p:sp>
      <p:sp>
        <p:nvSpPr>
          <p:cNvPr id="21" name="PlaceHolder 4"/>
          <p:cNvSpPr>
            <a:spLocks noGrp="1"/>
          </p:cNvSpPr>
          <p:nvPr>
            <p:ph type="body"/>
          </p:nvPr>
        </p:nvSpPr>
        <p:spPr>
          <a:xfrm>
            <a:off x="4968000" y="3479040"/>
            <a:ext cx="4268520" cy="1792440"/>
          </a:xfrm>
          <a:prstGeom prst="rect">
            <a:avLst/>
          </a:prstGeom>
        </p:spPr>
        <p:txBody>
          <a:bodyPr bIns="0" lIns="0" rIns="0" tIns="0" wrap="none"/>
          <a:p>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preserve="1" type="twoObjOverTx">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486000" y="258120"/>
            <a:ext cx="8747640" cy="1082160"/>
          </a:xfrm>
          <a:prstGeom prst="rect">
            <a:avLst/>
          </a:prstGeom>
        </p:spPr>
        <p:txBody>
          <a:bodyPr anchor="ctr" bIns="0" lIns="0" rIns="0" tIns="0" wrap="none"/>
          <a:p>
            <a:pPr algn="ctr"/>
            <a:endParaRPr/>
          </a:p>
        </p:txBody>
      </p:sp>
      <p:sp>
        <p:nvSpPr>
          <p:cNvPr id="23" name="PlaceHolder 2"/>
          <p:cNvSpPr>
            <a:spLocks noGrp="1"/>
          </p:cNvSpPr>
          <p:nvPr>
            <p:ph type="body"/>
          </p:nvPr>
        </p:nvSpPr>
        <p:spPr>
          <a:xfrm>
            <a:off x="486000" y="1516320"/>
            <a:ext cx="4268520" cy="1792440"/>
          </a:xfrm>
          <a:prstGeom prst="rect">
            <a:avLst/>
          </a:prstGeom>
        </p:spPr>
        <p:txBody>
          <a:bodyPr bIns="0" lIns="0" rIns="0" tIns="0" wrap="none"/>
          <a:p>
            <a:endParaRPr/>
          </a:p>
        </p:txBody>
      </p:sp>
      <p:sp>
        <p:nvSpPr>
          <p:cNvPr id="24" name="PlaceHolder 3"/>
          <p:cNvSpPr>
            <a:spLocks noGrp="1"/>
          </p:cNvSpPr>
          <p:nvPr>
            <p:ph type="body"/>
          </p:nvPr>
        </p:nvSpPr>
        <p:spPr>
          <a:xfrm>
            <a:off x="4968000" y="1516320"/>
            <a:ext cx="4268520" cy="1792440"/>
          </a:xfrm>
          <a:prstGeom prst="rect">
            <a:avLst/>
          </a:prstGeom>
        </p:spPr>
        <p:txBody>
          <a:bodyPr bIns="0" lIns="0" rIns="0" tIns="0" wrap="none"/>
          <a:p>
            <a:endParaRPr/>
          </a:p>
        </p:txBody>
      </p:sp>
      <p:sp>
        <p:nvSpPr>
          <p:cNvPr id="25" name="PlaceHolder 4"/>
          <p:cNvSpPr>
            <a:spLocks noGrp="1"/>
          </p:cNvSpPr>
          <p:nvPr>
            <p:ph type="body"/>
          </p:nvPr>
        </p:nvSpPr>
        <p:spPr>
          <a:xfrm>
            <a:off x="486000" y="3479040"/>
            <a:ext cx="8747280" cy="1792440"/>
          </a:xfrm>
          <a:prstGeom prst="rect">
            <a:avLst/>
          </a:prstGeom>
        </p:spPr>
        <p:txBody>
          <a:bodyPr bIns="0" lIns="0" rIns="0" tIns="0" wrap="none"/>
          <a:p>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slideMaster1.xml><?xml version="1.0" encoding="utf-8"?>
<p:sldMaster xmlns:a="http://schemas.openxmlformats.org/drawingml/2006/main" xmlns:p="http://schemas.openxmlformats.org/presentationml/2006/main" xmlns:r="http://schemas.openxmlformats.org/officeDocument/2006/relationships">
  <p:cSld>
    <p:bg>
      <p:bgPr>
        <a:solidFill>
          <a:srgbClr val="000000"/>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486000" y="258120"/>
            <a:ext cx="8747640" cy="1081800"/>
          </a:xfrm>
          <a:prstGeom prst="rect">
            <a:avLst/>
          </a:prstGeom>
        </p:spPr>
        <p:txBody>
          <a:bodyPr anchor="ctr" bIns="0" lIns="0" rIns="0" tIns="0" wrap="none"/>
          <a:p>
            <a:pPr algn="ctr"/>
            <a:r>
              <a:rPr lang="it-IT"/>
              <a:t>Fate clic per modificare il formato del testo del titolo</a:t>
            </a:r>
            <a:endParaRPr/>
          </a:p>
        </p:txBody>
      </p:sp>
      <p:sp>
        <p:nvSpPr>
          <p:cNvPr id="1" name="PlaceHolder 2"/>
          <p:cNvSpPr>
            <a:spLocks noGrp="1"/>
          </p:cNvSpPr>
          <p:nvPr>
            <p:ph type="body"/>
          </p:nvPr>
        </p:nvSpPr>
        <p:spPr>
          <a:xfrm>
            <a:off x="486000" y="1516320"/>
            <a:ext cx="8747640" cy="3758040"/>
          </a:xfrm>
          <a:prstGeom prst="rect">
            <a:avLst/>
          </a:prstGeom>
        </p:spPr>
        <p:txBody>
          <a:bodyPr bIns="0" lIns="0" rIns="0" tIns="0" wrap="none"/>
          <a:p>
            <a:pPr>
              <a:buSzPct val="25000"/>
              <a:buFont typeface="StarSymbol"/>
              <a:buChar char=""/>
            </a:pPr>
            <a:r>
              <a:rPr lang="it-IT"/>
              <a:t>Fate clic per modificare il formato del testo della struttura</a:t>
            </a:r>
            <a:endParaRPr/>
          </a:p>
          <a:p>
            <a:pPr lvl="1">
              <a:buSzPct val="25000"/>
              <a:buFont typeface="StarSymbol"/>
              <a:buChar char=""/>
            </a:pPr>
            <a:r>
              <a:rPr lang="it-IT"/>
              <a:t>Secondo livello struttura</a:t>
            </a:r>
            <a:endParaRPr/>
          </a:p>
          <a:p>
            <a:pPr lvl="2">
              <a:buSzPct val="25000"/>
              <a:buFont typeface="StarSymbol"/>
              <a:buChar char=""/>
            </a:pPr>
            <a:r>
              <a:rPr lang="it-IT"/>
              <a:t>Terzo livello struttura</a:t>
            </a:r>
            <a:endParaRPr/>
          </a:p>
          <a:p>
            <a:pPr lvl="3">
              <a:buSzPct val="25000"/>
              <a:buFont typeface="StarSymbol"/>
              <a:buChar char=""/>
            </a:pPr>
            <a:r>
              <a:rPr lang="it-IT"/>
              <a:t>Quarto livello struttura</a:t>
            </a:r>
            <a:endParaRPr/>
          </a:p>
          <a:p>
            <a:pPr lvl="4">
              <a:buSzPct val="25000"/>
              <a:buFont typeface="StarSymbol"/>
              <a:buChar char=""/>
            </a:pPr>
            <a:r>
              <a:rPr lang="it-IT"/>
              <a:t>Quinto livello struttura</a:t>
            </a:r>
            <a:endParaRPr/>
          </a:p>
          <a:p>
            <a:pPr lvl="5">
              <a:buSzPct val="25000"/>
              <a:buFont typeface="StarSymbol"/>
              <a:buChar char=""/>
            </a:pPr>
            <a:r>
              <a:rPr lang="it-IT"/>
              <a:t>Sesto livello struttura</a:t>
            </a:r>
            <a:endParaRPr/>
          </a:p>
          <a:p>
            <a:pPr lvl="6">
              <a:buSzPct val="25000"/>
              <a:buFont typeface="StarSymbol"/>
              <a:buChar char=""/>
            </a:pPr>
            <a:r>
              <a:rPr lang="it-IT"/>
              <a:t>Settimo livello struttura</a:t>
            </a:r>
            <a:endParaRPr/>
          </a:p>
        </p:txBody>
      </p:sp>
      <p:sp>
        <p:nvSpPr>
          <p:cNvPr id="2" name="PlaceHolder 3"/>
          <p:cNvSpPr>
            <a:spLocks noGrp="1"/>
          </p:cNvSpPr>
          <p:nvPr>
            <p:ph type="dt"/>
          </p:nvPr>
        </p:nvSpPr>
        <p:spPr>
          <a:xfrm>
            <a:off x="486000" y="5903280"/>
            <a:ext cx="2264400" cy="446760"/>
          </a:xfrm>
          <a:prstGeom prst="rect">
            <a:avLst/>
          </a:prstGeom>
        </p:spPr>
        <p:txBody>
          <a:bodyPr bIns="0" lIns="0" rIns="0" tIns="0" wrap="none"/>
          <a:p>
            <a:r>
              <a:rPr lang="it-IT" sz="1400"/>
              <a:t>&lt;data/ora&gt;</a:t>
            </a:r>
            <a:endParaRPr/>
          </a:p>
        </p:txBody>
      </p:sp>
      <p:sp>
        <p:nvSpPr>
          <p:cNvPr id="3" name="PlaceHolder 4"/>
          <p:cNvSpPr>
            <a:spLocks noGrp="1"/>
          </p:cNvSpPr>
          <p:nvPr>
            <p:ph type="ftr"/>
          </p:nvPr>
        </p:nvSpPr>
        <p:spPr>
          <a:xfrm>
            <a:off x="3324240" y="5903280"/>
            <a:ext cx="3080880" cy="446760"/>
          </a:xfrm>
          <a:prstGeom prst="rect">
            <a:avLst/>
          </a:prstGeom>
        </p:spPr>
        <p:txBody>
          <a:bodyPr bIns="0" lIns="0" rIns="0" tIns="0" wrap="none"/>
          <a:p>
            <a:pPr algn="ctr"/>
            <a:r>
              <a:rPr lang="it-IT" sz="1400"/>
              <a:t>&lt;piè di pagina&gt;</a:t>
            </a:r>
            <a:endParaRPr/>
          </a:p>
        </p:txBody>
      </p:sp>
      <p:sp>
        <p:nvSpPr>
          <p:cNvPr id="4" name="PlaceHolder 5"/>
          <p:cNvSpPr>
            <a:spLocks noGrp="1"/>
          </p:cNvSpPr>
          <p:nvPr>
            <p:ph type="sldNum"/>
          </p:nvPr>
        </p:nvSpPr>
        <p:spPr>
          <a:xfrm>
            <a:off x="6969240" y="5903280"/>
            <a:ext cx="2264400" cy="446760"/>
          </a:xfrm>
          <a:prstGeom prst="rect">
            <a:avLst/>
          </a:prstGeom>
        </p:spPr>
        <p:txBody>
          <a:bodyPr bIns="0" lIns="0" rIns="0" tIns="0" wrap="none"/>
          <a:p>
            <a:pPr algn="r"/>
            <a:fld id="{3924BF52-1EF8-4934-B421-1D419830576B}" type="slidenum">
              <a:rPr lang="it-IT" sz="1400"/>
              <a:t>&lt;numero&gt;</a:t>
            </a:fld>
            <a:endParaRPr/>
          </a:p>
        </p:txBody>
      </p:sp>
    </p:spTree>
  </p:cSld>
  <p:clrMap accent1="accent1" accent2="accent2" accent3="accent3" accent4="accent4" accent5="accent5" accent6="accent6" bg1="lt1" bg2="lt2" folHlink="folHlink" hlink="hlink" tx1="dk1" tx2="dk2"/>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s/_rels/slide1.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2.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7.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3.xml.rels><?xml version="1.0" encoding="UTF-8"?>
<Relationships xmlns="http://schemas.openxmlformats.org/package/2006/relationships"><Relationship Id="rId1" Type="http://schemas.openxmlformats.org/officeDocument/2006/relationships/image" Target="../media/image4.jpeg"/><Relationship Id="rId2" Type="http://schemas.openxmlformats.org/officeDocument/2006/relationships/slideLayout" Target="../slideLayouts/slideLayout3.xml"/>
</Relationships>
</file>

<file path=ppt/slides/_rels/slide4.xml.rels><?xml version="1.0" encoding="UTF-8"?>
<Relationships xmlns="http://schemas.openxmlformats.org/package/2006/relationships"><Relationship Id="rId1" Type="http://schemas.openxmlformats.org/officeDocument/2006/relationships/image" Target="../media/image5.wmf"/><Relationship Id="rId2" Type="http://schemas.openxmlformats.org/officeDocument/2006/relationships/slideLayout" Target="../slideLayouts/slideLayout3.xml"/>
</Relationships>
</file>

<file path=ppt/slides/_rels/slide5.xml.rels><?xml version="1.0" encoding="UTF-8"?>
<Relationships xmlns="http://schemas.openxmlformats.org/package/2006/relationships"><Relationship Id="rId1" Type="http://schemas.openxmlformats.org/officeDocument/2006/relationships/image" Target="../media/image6.gif"/><Relationship Id="rId2" Type="http://schemas.openxmlformats.org/officeDocument/2006/relationships/image" Target="../media/image7.jpeg"/><Relationship Id="rId3" Type="http://schemas.openxmlformats.org/officeDocument/2006/relationships/image" Target="../media/image8.jpeg"/><Relationship Id="rId4" Type="http://schemas.openxmlformats.org/officeDocument/2006/relationships/slideLayout" Target="../slideLayouts/slideLayout7.xml"/>
</Relationships>
</file>

<file path=ppt/slides/_rels/slide6.xml.rels><?xml version="1.0" encoding="UTF-8"?>
<Relationships xmlns="http://schemas.openxmlformats.org/package/2006/relationships"><Relationship Id="rId1" Type="http://schemas.openxmlformats.org/officeDocument/2006/relationships/image" Target="../media/image9.jpeg"/><Relationship Id="rId2" Type="http://schemas.openxmlformats.org/officeDocument/2006/relationships/image" Target="../media/image10.jpeg"/><Relationship Id="rId3" Type="http://schemas.openxmlformats.org/officeDocument/2006/relationships/slideLayout" Target="../slideLayouts/slideLayout7.xml"/>
</Relationships>
</file>

<file path=ppt/slides/_rels/slide7.xml.rels><?xml version="1.0" encoding="UTF-8"?>
<Relationships xmlns="http://schemas.openxmlformats.org/package/2006/relationships"><Relationship Id="rId1" Type="http://schemas.openxmlformats.org/officeDocument/2006/relationships/image" Target="../media/image11.jpeg"/><Relationship Id="rId2" Type="http://schemas.openxmlformats.org/officeDocument/2006/relationships/slideLayout" Target="../slideLayouts/slideLayout7.xml"/>
</Relationships>
</file>

<file path=ppt/slides/_rels/slide8.xml.rels><?xml version="1.0" encoding="UTF-8"?>
<Relationships xmlns="http://schemas.openxmlformats.org/package/2006/relationships"><Relationship Id="rId1" Type="http://schemas.openxmlformats.org/officeDocument/2006/relationships/image" Target="../media/image12.png"/><Relationship Id="rId2" Type="http://schemas.openxmlformats.org/officeDocument/2006/relationships/slideLayout" Target="../slideLayouts/slideLayout7.xml"/>
</Relationships>
</file>

<file path=ppt/slides/_rels/slide9.xml.rels><?xml version="1.0" encoding="UTF-8"?>
<Relationships xmlns="http://schemas.openxmlformats.org/package/2006/relationships"><Relationship Id="rId1" Type="http://schemas.openxmlformats.org/officeDocument/2006/relationships/image" Target="../media/image13.png"/><Relationship Id="rId2" Type="http://schemas.openxmlformats.org/officeDocument/2006/relationships/slideLayout" Target="../slideLayouts/slideLayout7.xml"/>
</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pic>
        <p:nvPicPr>
          <p:cNvPr descr="" id="39" name=""/>
          <p:cNvPicPr/>
          <p:nvPr/>
        </p:nvPicPr>
        <p:blipFill>
          <a:blip r:embed="rId1"/>
          <a:stretch>
            <a:fillRect/>
          </a:stretch>
        </p:blipFill>
        <p:spPr>
          <a:xfrm>
            <a:off x="288000" y="324000"/>
            <a:ext cx="9144000" cy="5832000"/>
          </a:xfrm>
          <a:prstGeom prst="rect">
            <a:avLst/>
          </a:prstGeom>
          <a:ln>
            <a:noFill/>
          </a:ln>
        </p:spPr>
      </p:pic>
    </p:spTree>
  </p:cSld>
  <p:transition spd="med">
    <p:blinds dir="vert"/>
  </p:transition>
  <p:timing>
    <p:tnLst>
      <p:par>
        <p:cTn dur="indefinite" id="1" nodeType="tmRoot" restart="never">
          <p:childTnLst>
            <p:seq>
              <p:cTn id="2" nodeType="mainSeq"/>
              <p:prevCondLst>
                <p:cond delay="0" evt="onPrev">
                  <p:tgtEl>
                    <p:sldTgt/>
                  </p:tgtEl>
                </p:cond>
              </p:prevCondLst>
              <p:nextCondLst>
                <p:cond delay="0" evt="onNext">
                  <p:tgtEl>
                    <p:sldTgt/>
                  </p:tgtEl>
                </p:cond>
              </p:nextCondLst>
            </p:seq>
          </p:childTnLst>
        </p:cTn>
      </p:par>
    </p:tnLst>
  </p:timing>
</p:sld>
</file>

<file path=ppt/slides/slide1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68" name="TextShape 1"/>
          <p:cNvSpPr txBox="1"/>
          <p:nvPr/>
        </p:nvSpPr>
        <p:spPr>
          <a:xfrm>
            <a:off x="3006360" y="1055520"/>
            <a:ext cx="8747640" cy="5463720"/>
          </a:xfrm>
          <a:prstGeom prst="rect">
            <a:avLst/>
          </a:prstGeom>
        </p:spPr>
        <p:txBody>
          <a:bodyPr anchor="ctr" bIns="0" lIns="0" rIns="0" tIns="0" wrap="none"/>
          <a:p>
            <a:pPr algn="ctr"/>
            <a:r>
              <a:rPr lang="it-IT" sz="1900">
                <a:latin typeface="Purisa"/>
              </a:rPr>
              <a:t>We shall all be free,</a:t>
            </a:r>
            <a:r>
              <a:rPr lang="it-IT" sz="1900">
                <a:latin typeface="Purisa"/>
              </a:rPr>
              <a:t>
</a:t>
            </a:r>
            <a:r>
              <a:rPr lang="it-IT" sz="1900">
                <a:latin typeface="Purisa"/>
              </a:rPr>
              <a:t>We shall all be free,</a:t>
            </a:r>
            <a:r>
              <a:rPr lang="it-IT" sz="1900">
                <a:latin typeface="Purisa"/>
              </a:rPr>
              <a:t>
</a:t>
            </a:r>
            <a:r>
              <a:rPr lang="it-IT" sz="1900">
                <a:latin typeface="Purisa"/>
              </a:rPr>
              <a:t>We shall all be free, some day.</a:t>
            </a:r>
            <a:r>
              <a:rPr lang="it-IT" sz="1900">
                <a:latin typeface="Purisa"/>
              </a:rPr>
              <a:t>
</a:t>
            </a:r>
            <a:r>
              <a:rPr lang="it-IT" sz="1900">
                <a:latin typeface="Purisa"/>
              </a:rPr>
              <a:t>Oh, deep in my heart,</a:t>
            </a:r>
            <a:r>
              <a:rPr lang="it-IT" sz="1900">
                <a:latin typeface="Purisa"/>
              </a:rPr>
              <a:t>
</a:t>
            </a:r>
            <a:r>
              <a:rPr lang="it-IT" sz="1900">
                <a:latin typeface="Purisa"/>
              </a:rPr>
              <a:t>We are not afraid,</a:t>
            </a:r>
            <a:r>
              <a:rPr lang="it-IT" sz="1900">
                <a:latin typeface="Purisa"/>
              </a:rPr>
              <a:t>
</a:t>
            </a:r>
            <a:r>
              <a:rPr lang="it-IT" sz="1900">
                <a:latin typeface="Purisa"/>
              </a:rPr>
              <a:t>We are not afraid,</a:t>
            </a:r>
            <a:r>
              <a:rPr lang="it-IT" sz="1900">
                <a:latin typeface="Purisa"/>
              </a:rPr>
              <a:t>
</a:t>
            </a:r>
            <a:r>
              <a:rPr lang="it-IT" sz="1900">
                <a:latin typeface="Purisa"/>
              </a:rPr>
              <a:t>We are not afraid, TODAY</a:t>
            </a:r>
            <a:r>
              <a:rPr lang="it-IT" sz="1900">
                <a:latin typeface="Purisa"/>
              </a:rPr>
              <a:t>
</a:t>
            </a:r>
            <a:r>
              <a:rPr lang="it-IT" sz="1900">
                <a:latin typeface="Purisa"/>
              </a:rPr>
              <a:t>Oh, deep in my heart,</a:t>
            </a:r>
            <a:r>
              <a:rPr lang="it-IT" sz="1900">
                <a:latin typeface="Purisa"/>
              </a:rPr>
              <a:t>
</a:t>
            </a:r>
            <a:r>
              <a:rPr lang="it-IT" sz="1900">
                <a:latin typeface="Purisa"/>
              </a:rPr>
              <a:t>We shall overcome,</a:t>
            </a:r>
            <a:r>
              <a:rPr lang="it-IT" sz="1900">
                <a:latin typeface="Purisa"/>
              </a:rPr>
              <a:t>
</a:t>
            </a:r>
            <a:r>
              <a:rPr lang="it-IT" sz="1900">
                <a:latin typeface="Purisa"/>
              </a:rPr>
              <a:t>We shall overcome,</a:t>
            </a:r>
            <a:r>
              <a:rPr lang="it-IT" sz="1900">
                <a:latin typeface="Purisa"/>
              </a:rPr>
              <a:t>
</a:t>
            </a:r>
            <a:r>
              <a:rPr lang="it-IT" sz="1900">
                <a:latin typeface="Purisa"/>
              </a:rPr>
              <a:t>We shall overcome, some day.</a:t>
            </a:r>
            <a:r>
              <a:rPr lang="it-IT" sz="1900">
                <a:latin typeface="Purisa"/>
              </a:rPr>
              <a:t>
</a:t>
            </a:r>
            <a:r>
              <a:rPr lang="it-IT" sz="1900">
                <a:latin typeface="Purisa"/>
              </a:rPr>
              <a:t>Oh, deep in my heart,</a:t>
            </a:r>
            <a:r>
              <a:rPr lang="it-IT" sz="1900">
                <a:latin typeface="Purisa"/>
              </a:rPr>
              <a:t>
</a:t>
            </a:r>
            <a:r>
              <a:rPr lang="it-IT" sz="1900">
                <a:latin typeface="Purisa"/>
              </a:rPr>
              <a:t>I do believe</a:t>
            </a:r>
            <a:r>
              <a:rPr lang="it-IT" sz="1900">
                <a:latin typeface="Purisa"/>
              </a:rPr>
              <a:t>
</a:t>
            </a:r>
            <a:r>
              <a:rPr lang="it-IT" sz="1900">
                <a:latin typeface="Purisa"/>
              </a:rPr>
              <a:t>We shall overcome, some day.</a:t>
            </a:r>
            <a:endParaRPr/>
          </a:p>
        </p:txBody>
      </p:sp>
      <p:sp>
        <p:nvSpPr>
          <p:cNvPr id="69" name="TextShape 2"/>
          <p:cNvSpPr txBox="1"/>
          <p:nvPr/>
        </p:nvSpPr>
        <p:spPr>
          <a:xfrm>
            <a:off x="288000" y="0"/>
            <a:ext cx="8747640" cy="1231560"/>
          </a:xfrm>
          <a:prstGeom prst="rect">
            <a:avLst/>
          </a:prstGeom>
        </p:spPr>
        <p:txBody>
          <a:bodyPr anchor="ctr" bIns="0" lIns="0" rIns="0" tIns="0" wrap="none"/>
          <a:p>
            <a:pPr algn="ctr"/>
            <a:r>
              <a:rPr lang="it-IT" sz="3000">
                <a:latin typeface="Purisa"/>
              </a:rPr>
              <a:t>We Shall Overcome by Bob Dylan and Joan Baez</a:t>
            </a:r>
            <a:endParaRPr/>
          </a:p>
        </p:txBody>
      </p:sp>
      <p:sp>
        <p:nvSpPr>
          <p:cNvPr id="70" name="TextShape 3"/>
          <p:cNvSpPr txBox="1"/>
          <p:nvPr/>
        </p:nvSpPr>
        <p:spPr>
          <a:xfrm>
            <a:off x="-1853280" y="1091880"/>
            <a:ext cx="8747640" cy="5463720"/>
          </a:xfrm>
          <a:prstGeom prst="rect">
            <a:avLst/>
          </a:prstGeom>
        </p:spPr>
        <p:txBody>
          <a:bodyPr anchor="ctr" bIns="0" lIns="0" rIns="0" tIns="0" wrap="none"/>
          <a:p>
            <a:pPr algn="ctr"/>
            <a:r>
              <a:rPr lang="it-IT" sz="1900">
                <a:latin typeface="Purisa"/>
              </a:rPr>
              <a:t>We shall overcome,</a:t>
            </a:r>
            <a:r>
              <a:rPr lang="it-IT" sz="1900">
                <a:latin typeface="Purisa"/>
              </a:rPr>
              <a:t>
</a:t>
            </a:r>
            <a:r>
              <a:rPr lang="it-IT" sz="1900">
                <a:latin typeface="Purisa"/>
              </a:rPr>
              <a:t>We shall overcome,</a:t>
            </a:r>
            <a:r>
              <a:rPr lang="it-IT" sz="1900">
                <a:latin typeface="Purisa"/>
              </a:rPr>
              <a:t>
</a:t>
            </a:r>
            <a:r>
              <a:rPr lang="it-IT" sz="1900">
                <a:latin typeface="Purisa"/>
              </a:rPr>
              <a:t>We shall overcome, some day.</a:t>
            </a:r>
            <a:r>
              <a:rPr lang="it-IT" sz="1900">
                <a:latin typeface="Purisa"/>
              </a:rPr>
              <a:t>
</a:t>
            </a:r>
            <a:r>
              <a:rPr lang="it-IT" sz="1900">
                <a:latin typeface="Purisa"/>
              </a:rPr>
              <a:t>Oh, deep in my heart,</a:t>
            </a:r>
            <a:r>
              <a:rPr lang="it-IT" sz="1900">
                <a:latin typeface="Purisa"/>
              </a:rPr>
              <a:t>
</a:t>
            </a:r>
            <a:r>
              <a:rPr lang="it-IT" sz="1900">
                <a:latin typeface="Purisa"/>
              </a:rPr>
              <a:t>I do believe</a:t>
            </a:r>
            <a:r>
              <a:rPr lang="it-IT" sz="1900">
                <a:latin typeface="Purisa"/>
              </a:rPr>
              <a:t>
</a:t>
            </a:r>
            <a:r>
              <a:rPr lang="it-IT" sz="1900">
                <a:latin typeface="Purisa"/>
              </a:rPr>
              <a:t>We shall overcome, some day.</a:t>
            </a:r>
            <a:r>
              <a:rPr lang="it-IT" sz="1900">
                <a:latin typeface="Purisa"/>
              </a:rPr>
              <a:t>
</a:t>
            </a:r>
            <a:r>
              <a:rPr lang="it-IT" sz="1900">
                <a:latin typeface="Purisa"/>
              </a:rPr>
              <a:t>We'll walk hand in hand,</a:t>
            </a:r>
            <a:r>
              <a:rPr lang="it-IT" sz="1900">
                <a:latin typeface="Purisa"/>
              </a:rPr>
              <a:t>
</a:t>
            </a:r>
            <a:r>
              <a:rPr lang="it-IT" sz="1900">
                <a:latin typeface="Purisa"/>
              </a:rPr>
              <a:t>We'll walk hand in hand,</a:t>
            </a:r>
            <a:r>
              <a:rPr lang="it-IT" sz="1900">
                <a:latin typeface="Purisa"/>
              </a:rPr>
              <a:t>
</a:t>
            </a:r>
            <a:r>
              <a:rPr lang="it-IT" sz="1900">
                <a:latin typeface="Purisa"/>
              </a:rPr>
              <a:t>We'll walk hand in hand, some day.</a:t>
            </a:r>
            <a:r>
              <a:rPr lang="it-IT" sz="1900">
                <a:latin typeface="Purisa"/>
              </a:rPr>
              <a:t>
</a:t>
            </a:r>
            <a:r>
              <a:rPr lang="it-IT" sz="1900">
                <a:latin typeface="Purisa"/>
              </a:rPr>
              <a:t>Oh, deep in my heart,</a:t>
            </a:r>
            <a:r>
              <a:rPr lang="it-IT" sz="1900">
                <a:latin typeface="Purisa"/>
              </a:rPr>
              <a:t>
</a:t>
            </a:r>
            <a:r>
              <a:rPr lang="it-IT" sz="1900">
                <a:latin typeface="Purisa"/>
              </a:rPr>
              <a:t>We shall live in peace,</a:t>
            </a:r>
            <a:r>
              <a:rPr lang="it-IT" sz="1900">
                <a:latin typeface="Purisa"/>
              </a:rPr>
              <a:t>
</a:t>
            </a:r>
            <a:r>
              <a:rPr lang="it-IT" sz="1900">
                <a:latin typeface="Purisa"/>
              </a:rPr>
              <a:t>We shall live in peace,</a:t>
            </a:r>
            <a:r>
              <a:rPr lang="it-IT" sz="1900">
                <a:latin typeface="Purisa"/>
              </a:rPr>
              <a:t>
</a:t>
            </a:r>
            <a:r>
              <a:rPr lang="it-IT" sz="1900">
                <a:latin typeface="Purisa"/>
              </a:rPr>
              <a:t>We shall live in peace, some day.</a:t>
            </a:r>
            <a:r>
              <a:rPr lang="it-IT" sz="1900">
                <a:latin typeface="Purisa"/>
              </a:rPr>
              <a:t>
</a:t>
            </a:r>
            <a:r>
              <a:rPr lang="it-IT" sz="1900">
                <a:latin typeface="Purisa"/>
              </a:rPr>
              <a:t>Oh, deep in my heart,</a:t>
            </a:r>
            <a:endParaRPr/>
          </a:p>
        </p:txBody>
      </p:sp>
      <p:sp>
        <p:nvSpPr>
          <p:cNvPr id="71" name="TextShape 4"/>
          <p:cNvSpPr txBox="1"/>
          <p:nvPr/>
        </p:nvSpPr>
        <p:spPr>
          <a:xfrm>
            <a:off x="-216000" y="-2309040"/>
            <a:ext cx="8712000" cy="1733040"/>
          </a:xfrm>
          <a:prstGeom prst="rect">
            <a:avLst/>
          </a:prstGeom>
        </p:spPr>
        <p:txBody>
          <a:bodyPr anchor="ctr" bIns="0" lIns="0" rIns="0" tIns="0" wrap="none"/>
          <a:p>
            <a:pPr algn="ctr"/>
            <a:endParaRPr/>
          </a:p>
        </p:txBody>
      </p:sp>
      <p:sp>
        <p:nvSpPr>
          <p:cNvPr id="72" name="TextShape 5"/>
          <p:cNvSpPr txBox="1"/>
          <p:nvPr/>
        </p:nvSpPr>
        <p:spPr>
          <a:xfrm>
            <a:off x="288360" y="-1616760"/>
            <a:ext cx="8747640" cy="1081800"/>
          </a:xfrm>
          <a:prstGeom prst="rect">
            <a:avLst/>
          </a:prstGeom>
        </p:spPr>
        <p:txBody>
          <a:bodyPr anchor="ctr" bIns="0" lIns="0" rIns="0" tIns="0" wrap="none"/>
          <a:p>
            <a:pPr algn="ctr"/>
            <a:endParaRPr/>
          </a:p>
        </p:txBody>
      </p:sp>
    </p:spTree>
  </p:cSld>
  <p:transition spd="med">
    <p:blinds dir="vert"/>
  </p:transition>
  <p:timing>
    <p:tnLst>
      <p:par>
        <p:cTn dur="indefinite" id="17" nodeType="tmRoot" restart="never">
          <p:childTnLst>
            <p:seq>
              <p:cTn id="18" nodeType="mainSeq"/>
              <p:prevCondLst>
                <p:cond delay="0" evt="onPrev">
                  <p:tgtEl>
                    <p:sldTgt/>
                  </p:tgtEl>
                </p:cond>
              </p:prevCondLst>
              <p:nextCondLst>
                <p:cond delay="0" evt="onNext">
                  <p:tgtEl>
                    <p:sldTgt/>
                  </p:tgtEl>
                </p:cond>
              </p:nextCondLst>
            </p:seq>
          </p:childTnLst>
        </p:cTn>
      </p:par>
    </p:tnLst>
  </p:timing>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40" name="TextShape 1"/>
          <p:cNvSpPr txBox="1"/>
          <p:nvPr/>
        </p:nvSpPr>
        <p:spPr>
          <a:xfrm>
            <a:off x="486000" y="126000"/>
            <a:ext cx="8747640" cy="1778040"/>
          </a:xfrm>
          <a:prstGeom prst="rect">
            <a:avLst/>
          </a:prstGeom>
        </p:spPr>
        <p:txBody>
          <a:bodyPr anchor="ctr" bIns="0" lIns="0" rIns="0" tIns="0" wrap="none"/>
          <a:p>
            <a:pPr algn="ctr"/>
            <a:r>
              <a:rPr lang="it-IT" sz="6000">
                <a:latin typeface="AR BLANCA"/>
              </a:rPr>
              <a:t>THE CIVIL RIGHTS MOVEMENT</a:t>
            </a:r>
            <a:endParaRPr/>
          </a:p>
        </p:txBody>
      </p:sp>
      <p:sp>
        <p:nvSpPr>
          <p:cNvPr id="41" name="TextShape 2"/>
          <p:cNvSpPr txBox="1"/>
          <p:nvPr/>
        </p:nvSpPr>
        <p:spPr>
          <a:xfrm>
            <a:off x="360000" y="2107080"/>
            <a:ext cx="8657280" cy="4150080"/>
          </a:xfrm>
          <a:prstGeom prst="rect">
            <a:avLst/>
          </a:prstGeom>
        </p:spPr>
        <p:txBody>
          <a:bodyPr bIns="45000" lIns="90000" rIns="90000" tIns="45000" wrap="none"/>
          <a:p>
            <a:pPr algn="ctr"/>
            <a:r>
              <a:rPr lang="it-IT" sz="2200">
                <a:latin typeface="Purisa"/>
              </a:rPr>
              <a:t>Civil rights activist Rosa Parks was born on February 4, 1913, in Tuskegee, Alabama.</a:t>
            </a:r>
            <a:endParaRPr/>
          </a:p>
          <a:p>
            <a:pPr algn="ctr"/>
            <a:r>
              <a:rPr lang="it-IT" sz="2200">
                <a:latin typeface="Purisa"/>
              </a:rPr>
              <a:t> </a:t>
            </a:r>
            <a:endParaRPr/>
          </a:p>
          <a:p>
            <a:pPr algn="ctr"/>
            <a:r>
              <a:rPr lang="it-IT" sz="2200">
                <a:latin typeface="Purisa"/>
              </a:rPr>
              <a:t>Her refusal to surrender her seat to a white passenger on a Montgomery,</a:t>
            </a:r>
            <a:endParaRPr/>
          </a:p>
          <a:p>
            <a:pPr algn="ctr"/>
            <a:r>
              <a:rPr lang="it-IT" sz="2200">
                <a:latin typeface="Purisa"/>
              </a:rPr>
              <a:t> </a:t>
            </a:r>
            <a:r>
              <a:rPr lang="it-IT" sz="2200">
                <a:latin typeface="Purisa"/>
              </a:rPr>
              <a:t>Alabama bus spurred a city-wide boycott.</a:t>
            </a:r>
            <a:endParaRPr/>
          </a:p>
          <a:p>
            <a:pPr algn="ctr"/>
            <a:r>
              <a:rPr lang="it-IT" sz="2200">
                <a:latin typeface="Purisa"/>
              </a:rPr>
              <a:t> </a:t>
            </a:r>
            <a:endParaRPr/>
          </a:p>
          <a:p>
            <a:pPr algn="ctr"/>
            <a:r>
              <a:rPr lang="it-IT" sz="2200">
                <a:latin typeface="Purisa"/>
              </a:rPr>
              <a:t>The city of Montgomery had no choice but to lift the law requiring segregation on public buses. </a:t>
            </a:r>
            <a:endParaRPr/>
          </a:p>
        </p:txBody>
      </p:sp>
    </p:spTree>
  </p:cSld>
  <p:transition spd="med">
    <p:blinds dir="vert"/>
  </p:transition>
  <p:timing>
    <p:tnLst>
      <p:par>
        <p:cTn dur="indefinite" id="3" nodeType="tmRoot" restart="never">
          <p:childTnLst>
            <p:seq>
              <p:cTn id="4" nodeType="mainSeq"/>
              <p:prevCondLst>
                <p:cond delay="0" evt="onPrev">
                  <p:tgtEl>
                    <p:sldTgt/>
                  </p:tgtEl>
                </p:cond>
              </p:prevCondLst>
              <p:nextCondLst>
                <p:cond delay="0" evt="onNext">
                  <p:tgtEl>
                    <p:sldTgt/>
                  </p:tgtEl>
                </p:cond>
              </p:nextCondLst>
            </p:seq>
          </p:childTnLst>
        </p:cTn>
      </p:par>
    </p:tnLst>
  </p:timing>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pic>
        <p:nvPicPr>
          <p:cNvPr descr="" id="42" name=""/>
          <p:cNvPicPr/>
          <p:nvPr/>
        </p:nvPicPr>
        <p:blipFill>
          <a:blip r:embed="rId1"/>
          <a:stretch>
            <a:fillRect/>
          </a:stretch>
        </p:blipFill>
        <p:spPr>
          <a:xfrm>
            <a:off x="720000" y="692640"/>
            <a:ext cx="3528000" cy="5024880"/>
          </a:xfrm>
          <a:prstGeom prst="rect">
            <a:avLst/>
          </a:prstGeom>
          <a:ln>
            <a:noFill/>
          </a:ln>
        </p:spPr>
      </p:pic>
      <p:sp>
        <p:nvSpPr>
          <p:cNvPr id="43" name="TextShape 1"/>
          <p:cNvSpPr txBox="1"/>
          <p:nvPr/>
        </p:nvSpPr>
        <p:spPr>
          <a:xfrm>
            <a:off x="4536000" y="612000"/>
            <a:ext cx="4928040" cy="5052240"/>
          </a:xfrm>
          <a:prstGeom prst="rect">
            <a:avLst/>
          </a:prstGeom>
        </p:spPr>
        <p:txBody>
          <a:bodyPr bIns="45000" lIns="90000" rIns="90000" tIns="45000" wrap="none"/>
          <a:p>
            <a:r>
              <a:rPr lang="it-IT" sz="2200">
                <a:latin typeface="Purisa"/>
              </a:rPr>
              <a:t>In 1996, Rosa Parks was presented, by President Bill Clinton, with the Presidential Medal of Freedom.</a:t>
            </a:r>
            <a:endParaRPr/>
          </a:p>
          <a:p>
            <a:endParaRPr/>
          </a:p>
          <a:p>
            <a:endParaRPr/>
          </a:p>
          <a:p>
            <a:endParaRPr/>
          </a:p>
          <a:p>
            <a:r>
              <a:rPr lang="it-IT" sz="2200">
                <a:latin typeface="Purisa"/>
              </a:rPr>
              <a:t>This is the highest honor that can be bestowed upon a civilian by the United States Government.</a:t>
            </a:r>
            <a:endParaRPr/>
          </a:p>
        </p:txBody>
      </p:sp>
    </p:spTree>
  </p:cSld>
  <p:transition spd="med">
    <p:blinds dir="vert"/>
  </p:transition>
  <p:timing>
    <p:tnLst>
      <p:par>
        <p:cTn dur="indefinite" id="5" nodeType="tmRoot" restart="never">
          <p:childTnLst>
            <p:seq>
              <p:cTn id="6" nodeType="mainSeq"/>
              <p:prevCondLst>
                <p:cond delay="0" evt="onPrev">
                  <p:tgtEl>
                    <p:sldTgt/>
                  </p:tgtEl>
                </p:cond>
              </p:prevCondLst>
              <p:nextCondLst>
                <p:cond delay="0" evt="onNext">
                  <p:tgtEl>
                    <p:sldTgt/>
                  </p:tgtEl>
                </p:cond>
              </p:nextCondLst>
            </p:seq>
          </p:childTnLst>
        </p:cTn>
      </p:par>
    </p:tnLst>
  </p:timing>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44" name="TextShape 1"/>
          <p:cNvSpPr txBox="1"/>
          <p:nvPr/>
        </p:nvSpPr>
        <p:spPr>
          <a:xfrm>
            <a:off x="486000" y="258120"/>
            <a:ext cx="8747640" cy="1081800"/>
          </a:xfrm>
          <a:prstGeom prst="rect">
            <a:avLst/>
          </a:prstGeom>
        </p:spPr>
        <p:txBody>
          <a:bodyPr anchor="ctr" bIns="0" lIns="0" rIns="0" tIns="0" wrap="none"/>
          <a:p>
            <a:pPr algn="ctr">
              <a:lnSpc>
                <a:spcPct val="115000"/>
              </a:lnSpc>
            </a:pPr>
            <a:r>
              <a:rPr b="1" sz="3200">
                <a:solidFill>
                  <a:srgbClr val="000000"/>
                </a:solidFill>
                <a:latin typeface="Monotype Corsiva"/>
                <a:ea typeface="Microsoft YaHei"/>
              </a:rPr>
              <a:t>CONSEQUENCE OF DISCRIMINATION AND PREJUDICE</a:t>
            </a:r>
            <a:endParaRPr/>
          </a:p>
        </p:txBody>
      </p:sp>
      <p:sp>
        <p:nvSpPr>
          <p:cNvPr id="45" name="TextShape 2"/>
          <p:cNvSpPr txBox="1"/>
          <p:nvPr/>
        </p:nvSpPr>
        <p:spPr>
          <a:xfrm>
            <a:off x="486000" y="1516320"/>
            <a:ext cx="5130000" cy="4577400"/>
          </a:xfrm>
          <a:prstGeom prst="rect">
            <a:avLst/>
          </a:prstGeom>
        </p:spPr>
        <p:txBody>
          <a:bodyPr bIns="0" lIns="0" rIns="0" tIns="0" wrap="none"/>
          <a:p>
            <a:pPr>
              <a:lnSpc>
                <a:spcPct val="115000"/>
              </a:lnSpc>
            </a:pPr>
            <a:endParaRPr/>
          </a:p>
          <a:p>
            <a:pPr>
              <a:lnSpc>
                <a:spcPct val="115000"/>
              </a:lnSpc>
            </a:pPr>
            <a:r>
              <a:rPr sz="2000">
                <a:solidFill>
                  <a:srgbClr val="000000"/>
                </a:solidFill>
                <a:latin typeface="Purisa"/>
                <a:ea typeface="Microsoft YaHei"/>
              </a:rPr>
              <a:t>As a consequence of discrimination and prejudice, many Africans Americans had lost consciousness of their own identity. They really thought that white people</a:t>
            </a:r>
            <a:endParaRPr/>
          </a:p>
          <a:p>
            <a:pPr>
              <a:lnSpc>
                <a:spcPct val="115000"/>
              </a:lnSpc>
            </a:pPr>
            <a:r>
              <a:rPr sz="2000">
                <a:solidFill>
                  <a:srgbClr val="000000"/>
                </a:solidFill>
                <a:latin typeface="Purisa"/>
                <a:ea typeface="Microsoft YaHei"/>
              </a:rPr>
              <a:t>were superior and therefore tried to live</a:t>
            </a:r>
            <a:endParaRPr/>
          </a:p>
          <a:p>
            <a:pPr>
              <a:lnSpc>
                <a:spcPct val="115000"/>
              </a:lnSpc>
            </a:pPr>
            <a:r>
              <a:rPr sz="2000">
                <a:solidFill>
                  <a:srgbClr val="000000"/>
                </a:solidFill>
                <a:latin typeface="Purisa"/>
                <a:ea typeface="Microsoft YaHei"/>
              </a:rPr>
              <a:t>up to their standards</a:t>
            </a:r>
            <a:endParaRPr/>
          </a:p>
        </p:txBody>
      </p:sp>
      <p:pic>
        <p:nvPicPr>
          <p:cNvPr descr="" id="46" name=""/>
          <p:cNvPicPr/>
          <p:nvPr/>
        </p:nvPicPr>
        <p:blipFill>
          <a:blip r:embed="rId1"/>
          <a:stretch>
            <a:fillRect/>
          </a:stretch>
        </p:blipFill>
        <p:spPr>
          <a:xfrm>
            <a:off x="5796000" y="2088000"/>
            <a:ext cx="3564000" cy="3852000"/>
          </a:xfrm>
          <a:prstGeom prst="rect">
            <a:avLst/>
          </a:prstGeom>
          <a:ln>
            <a:noFill/>
          </a:ln>
        </p:spPr>
      </p:pic>
    </p:spTree>
  </p:cSld>
  <p:transition spd="med">
    <p:blinds dir="vert"/>
  </p:transition>
  <p:timing>
    <p:tnLst>
      <p:par>
        <p:cTn dur="indefinite" id="7" nodeType="tmRoot" restart="never">
          <p:childTnLst>
            <p:seq>
              <p:cTn id="8" nodeType="mainSeq"/>
              <p:prevCondLst>
                <p:cond delay="0" evt="onPrev">
                  <p:tgtEl>
                    <p:sldTgt/>
                  </p:tgtEl>
                </p:cond>
              </p:prevCondLst>
              <p:nextCondLst>
                <p:cond delay="0" evt="onNext">
                  <p:tgtEl>
                    <p:sldTgt/>
                  </p:tgtEl>
                </p:cond>
              </p:nextCondLst>
            </p:seq>
          </p:childTnLst>
        </p:cTn>
      </p:par>
    </p:tnLst>
  </p:timing>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47" name="TextShape 1"/>
          <p:cNvSpPr txBox="1"/>
          <p:nvPr/>
        </p:nvSpPr>
        <p:spPr>
          <a:xfrm>
            <a:off x="-128520" y="3168000"/>
            <a:ext cx="4268520" cy="3513240"/>
          </a:xfrm>
          <a:prstGeom prst="rect">
            <a:avLst/>
          </a:prstGeom>
        </p:spPr>
        <p:txBody>
          <a:bodyPr bIns="0" lIns="0" rIns="0" tIns="0" wrap="none"/>
          <a:p>
            <a:pPr>
              <a:buSzPct val="25000"/>
              <a:buFont typeface="StarSymbol"/>
              <a:buChar char=""/>
            </a:pPr>
            <a:r>
              <a:rPr b="1" lang="it-IT" sz="2200">
                <a:latin typeface="Purisa"/>
              </a:rPr>
              <a:t>This organization was founded in California in 1966</a:t>
            </a:r>
            <a:endParaRPr/>
          </a:p>
          <a:p>
            <a:pPr>
              <a:buSzPct val="25000"/>
              <a:buFont typeface="StarSymbol"/>
              <a:buChar char=""/>
            </a:pPr>
            <a:endParaRPr/>
          </a:p>
          <a:p>
            <a:pPr>
              <a:buSzPct val="25000"/>
              <a:buFont typeface="StarSymbol"/>
              <a:buChar char=""/>
            </a:pPr>
            <a:r>
              <a:rPr b="1" lang="it-IT" sz="2200">
                <a:latin typeface="Purisa"/>
              </a:rPr>
              <a:t>They represented the black Americans</a:t>
            </a:r>
            <a:endParaRPr/>
          </a:p>
          <a:p>
            <a:pPr>
              <a:buSzPct val="25000"/>
              <a:buFont typeface="StarSymbol"/>
              <a:buChar char=""/>
            </a:pPr>
            <a:endParaRPr/>
          </a:p>
        </p:txBody>
      </p:sp>
      <p:pic>
        <p:nvPicPr>
          <p:cNvPr descr="" id="48" name=""/>
          <p:cNvPicPr/>
          <p:nvPr/>
        </p:nvPicPr>
        <p:blipFill>
          <a:blip r:embed="rId1"/>
          <a:stretch>
            <a:fillRect/>
          </a:stretch>
        </p:blipFill>
        <p:spPr>
          <a:xfrm>
            <a:off x="4370760" y="2779200"/>
            <a:ext cx="2505240" cy="3340800"/>
          </a:xfrm>
          <a:prstGeom prst="rect">
            <a:avLst/>
          </a:prstGeom>
          <a:ln>
            <a:noFill/>
          </a:ln>
        </p:spPr>
      </p:pic>
      <p:sp>
        <p:nvSpPr>
          <p:cNvPr id="49" name="TextShape 2"/>
          <p:cNvSpPr txBox="1"/>
          <p:nvPr/>
        </p:nvSpPr>
        <p:spPr>
          <a:xfrm>
            <a:off x="3852000" y="324000"/>
            <a:ext cx="3276000" cy="4276440"/>
          </a:xfrm>
          <a:prstGeom prst="rect">
            <a:avLst/>
          </a:prstGeom>
        </p:spPr>
        <p:txBody>
          <a:bodyPr bIns="0" lIns="0" rIns="0" tIns="0" wrap="none"/>
          <a:p>
            <a:pPr>
              <a:buSzPct val="25000"/>
              <a:buFont typeface="StarSymbol"/>
              <a:buChar char=""/>
            </a:pPr>
            <a:r>
              <a:rPr b="1" lang="it-IT" sz="2200">
                <a:latin typeface="Purisa"/>
              </a:rPr>
              <a:t>They advocated a canghe in society and many white people were frightened</a:t>
            </a:r>
            <a:endParaRPr/>
          </a:p>
          <a:p>
            <a:pPr>
              <a:buSzPct val="25000"/>
              <a:buFont typeface="StarSymbol"/>
              <a:buChar char=""/>
            </a:pPr>
            <a:endParaRPr/>
          </a:p>
          <a:p>
            <a:pPr>
              <a:buSzPct val="25000"/>
              <a:buFont typeface="StarSymbol"/>
              <a:buChar char=""/>
            </a:pPr>
            <a:endParaRPr/>
          </a:p>
        </p:txBody>
      </p:sp>
      <p:pic>
        <p:nvPicPr>
          <p:cNvPr descr="" id="50" name=""/>
          <p:cNvPicPr/>
          <p:nvPr/>
        </p:nvPicPr>
        <p:blipFill>
          <a:blip r:embed="rId2"/>
          <a:stretch>
            <a:fillRect/>
          </a:stretch>
        </p:blipFill>
        <p:spPr>
          <a:xfrm>
            <a:off x="209520" y="216000"/>
            <a:ext cx="3714480" cy="2546640"/>
          </a:xfrm>
          <a:prstGeom prst="rect">
            <a:avLst/>
          </a:prstGeom>
          <a:ln>
            <a:noFill/>
          </a:ln>
        </p:spPr>
      </p:pic>
      <p:pic>
        <p:nvPicPr>
          <p:cNvPr descr="" id="51" name=""/>
          <p:cNvPicPr/>
          <p:nvPr/>
        </p:nvPicPr>
        <p:blipFill>
          <a:blip r:embed="rId3"/>
          <a:stretch>
            <a:fillRect/>
          </a:stretch>
        </p:blipFill>
        <p:spPr>
          <a:xfrm>
            <a:off x="7236000" y="360000"/>
            <a:ext cx="2123640" cy="2152440"/>
          </a:xfrm>
          <a:prstGeom prst="rect">
            <a:avLst/>
          </a:prstGeom>
          <a:ln>
            <a:noFill/>
          </a:ln>
        </p:spPr>
      </p:pic>
      <p:sp>
        <p:nvSpPr>
          <p:cNvPr id="52" name="TextShape 3"/>
          <p:cNvSpPr txBox="1"/>
          <p:nvPr/>
        </p:nvSpPr>
        <p:spPr>
          <a:xfrm>
            <a:off x="7236000" y="3343320"/>
            <a:ext cx="2523960" cy="2639520"/>
          </a:xfrm>
          <a:prstGeom prst="rect">
            <a:avLst/>
          </a:prstGeom>
        </p:spPr>
        <p:txBody>
          <a:bodyPr bIns="45000" lIns="90000" rIns="90000" tIns="45000" wrap="none"/>
          <a:p>
            <a:r>
              <a:rPr b="1" lang="it-IT" sz="2200">
                <a:latin typeface="Purisa"/>
              </a:rPr>
              <a:t>They represented the</a:t>
            </a:r>
            <a:endParaRPr/>
          </a:p>
          <a:p>
            <a:r>
              <a:rPr b="1" lang="it-IT" sz="2200">
                <a:latin typeface="Purisa"/>
              </a:rPr>
              <a:t>black Americans</a:t>
            </a:r>
            <a:r>
              <a:rPr lang="it-IT" sz="2200">
                <a:latin typeface="Purisa"/>
              </a:rPr>
              <a:t> </a:t>
            </a:r>
            <a:r>
              <a:rPr lang="it-IT"/>
              <a:t>                  </a:t>
            </a:r>
            <a:endParaRPr/>
          </a:p>
        </p:txBody>
      </p:sp>
      <p:sp>
        <p:nvSpPr>
          <p:cNvPr id="53" name="TextShape 4"/>
          <p:cNvSpPr txBox="1"/>
          <p:nvPr/>
        </p:nvSpPr>
        <p:spPr>
          <a:xfrm>
            <a:off x="936000" y="4896000"/>
            <a:ext cx="180720" cy="430200"/>
          </a:xfrm>
          <a:prstGeom prst="rect">
            <a:avLst/>
          </a:prstGeom>
        </p:spPr>
      </p:sp>
    </p:spTree>
  </p:cSld>
  <p:transition spd="med">
    <p:blinds dir="vert"/>
  </p:transition>
  <p:timing>
    <p:tnLst>
      <p:par>
        <p:cTn dur="indefinite" id="9" nodeType="tmRoot" restart="never">
          <p:childTnLst>
            <p:seq>
              <p:cTn id="10" nodeType="mainSeq"/>
              <p:prevCondLst>
                <p:cond delay="0" evt="onPrev">
                  <p:tgtEl>
                    <p:sldTgt/>
                  </p:tgtEl>
                </p:cond>
              </p:prevCondLst>
              <p:nextCondLst>
                <p:cond delay="0" evt="onNext">
                  <p:tgtEl>
                    <p:sldTgt/>
                  </p:tgtEl>
                </p:cond>
              </p:nextCondLst>
            </p:seq>
          </p:childTnLst>
        </p:cTn>
      </p:par>
    </p:tnLst>
  </p:timing>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54" name="TextShape 1"/>
          <p:cNvSpPr txBox="1"/>
          <p:nvPr/>
        </p:nvSpPr>
        <p:spPr>
          <a:xfrm>
            <a:off x="486000" y="72720"/>
            <a:ext cx="8747640" cy="1500120"/>
          </a:xfrm>
          <a:prstGeom prst="rect">
            <a:avLst/>
          </a:prstGeom>
        </p:spPr>
        <p:txBody>
          <a:bodyPr anchor="ctr" bIns="0" lIns="0" rIns="0" tIns="0" wrap="none"/>
          <a:p>
            <a:pPr algn="ctr"/>
            <a:r>
              <a:rPr b="1" lang="it-IT" sz="3600">
                <a:latin typeface="Purisa"/>
              </a:rPr>
              <a:t>RIOTS IN THE GHETTOS IN THE PRINCIPAL CITIES</a:t>
            </a:r>
            <a:endParaRPr/>
          </a:p>
        </p:txBody>
      </p:sp>
      <p:sp>
        <p:nvSpPr>
          <p:cNvPr id="55" name="TextShape 2"/>
          <p:cNvSpPr txBox="1"/>
          <p:nvPr/>
        </p:nvSpPr>
        <p:spPr>
          <a:xfrm>
            <a:off x="504000" y="4500000"/>
            <a:ext cx="8784000" cy="1852560"/>
          </a:xfrm>
          <a:prstGeom prst="rect">
            <a:avLst/>
          </a:prstGeom>
        </p:spPr>
        <p:txBody>
          <a:bodyPr bIns="0" lIns="0" rIns="0" tIns="0" wrap="none"/>
          <a:p>
            <a:pPr>
              <a:buSzPct val="25000"/>
              <a:buFont typeface="StarSymbol"/>
              <a:buChar char=""/>
            </a:pPr>
            <a:r>
              <a:rPr lang="it-IT">
                <a:latin typeface="Purisa"/>
              </a:rPr>
              <a:t>Poverty, discrimination, and anger mixed together caused a wave of riots in the ghettos of many major cities particularly los angeles (1965) and detroit (1967). they were usually started by the brutality of white police. many black people were killed or arrested.</a:t>
            </a:r>
            <a:endParaRPr/>
          </a:p>
        </p:txBody>
      </p:sp>
      <p:sp>
        <p:nvSpPr>
          <p:cNvPr id="56" name="TextShape 3"/>
          <p:cNvSpPr txBox="1"/>
          <p:nvPr/>
        </p:nvSpPr>
        <p:spPr>
          <a:xfrm>
            <a:off x="60120" y="210600"/>
            <a:ext cx="8747640" cy="1171800"/>
          </a:xfrm>
          <a:prstGeom prst="rect">
            <a:avLst/>
          </a:prstGeom>
        </p:spPr>
      </p:sp>
      <p:pic>
        <p:nvPicPr>
          <p:cNvPr descr="" id="57" name=""/>
          <p:cNvPicPr/>
          <p:nvPr/>
        </p:nvPicPr>
        <p:blipFill>
          <a:blip r:embed="rId1"/>
          <a:stretch>
            <a:fillRect/>
          </a:stretch>
        </p:blipFill>
        <p:spPr>
          <a:xfrm>
            <a:off x="912240" y="1728000"/>
            <a:ext cx="3479760" cy="2581920"/>
          </a:xfrm>
          <a:prstGeom prst="rect">
            <a:avLst/>
          </a:prstGeom>
          <a:ln>
            <a:noFill/>
          </a:ln>
        </p:spPr>
      </p:pic>
      <p:pic>
        <p:nvPicPr>
          <p:cNvPr descr="" id="58" name=""/>
          <p:cNvPicPr/>
          <p:nvPr/>
        </p:nvPicPr>
        <p:blipFill>
          <a:blip r:embed="rId2"/>
          <a:stretch>
            <a:fillRect/>
          </a:stretch>
        </p:blipFill>
        <p:spPr>
          <a:xfrm>
            <a:off x="4824000" y="1728000"/>
            <a:ext cx="4032000" cy="2592000"/>
          </a:xfrm>
          <a:prstGeom prst="rect">
            <a:avLst/>
          </a:prstGeom>
          <a:ln>
            <a:noFill/>
          </a:ln>
        </p:spPr>
      </p:pic>
    </p:spTree>
  </p:cSld>
  <p:transition spd="med">
    <p:blinds dir="vert"/>
  </p:transition>
  <p:timing>
    <p:tnLst>
      <p:par>
        <p:cTn dur="indefinite" id="11" nodeType="tmRoot" restart="never">
          <p:childTnLst>
            <p:seq>
              <p:cTn id="12" nodeType="mainSeq"/>
              <p:prevCondLst>
                <p:cond delay="0" evt="onPrev">
                  <p:tgtEl>
                    <p:sldTgt/>
                  </p:tgtEl>
                </p:cond>
              </p:prevCondLst>
              <p:nextCondLst>
                <p:cond delay="0" evt="onNext">
                  <p:tgtEl>
                    <p:sldTgt/>
                  </p:tgtEl>
                </p:cond>
              </p:nextCondLst>
            </p:seq>
          </p:childTnLst>
        </p:cTn>
      </p:par>
    </p:tnLst>
  </p:timing>
</p:sld>
</file>

<file path=ppt/slides/slide7.xml><?xml version="1.0" encoding="utf-8"?>
<p:sld xmlns:a="http://schemas.openxmlformats.org/drawingml/2006/main" xmlns:p="http://schemas.openxmlformats.org/presentationml/2006/main" xmlns:r="http://schemas.openxmlformats.org/officeDocument/2006/relationships" show="0">
  <p:cSld>
    <p:spTree>
      <p:nvGrpSpPr>
        <p:cNvPr id="1" name=""/>
        <p:cNvGrpSpPr/>
        <p:nvPr/>
      </p:nvGrpSpPr>
      <p:grpSpPr>
        <a:xfrm>
          <a:off x="0" y="0"/>
          <a:ext cx="0" cy="0"/>
          <a:chOff x="0" y="0"/>
          <a:chExt cx="0" cy="0"/>
        </a:xfrm>
      </p:grpSpPr>
      <p:sp>
        <p:nvSpPr>
          <p:cNvPr id="59" name="TextShape 1"/>
          <p:cNvSpPr txBox="1"/>
          <p:nvPr/>
        </p:nvSpPr>
        <p:spPr>
          <a:xfrm>
            <a:off x="486000" y="258120"/>
            <a:ext cx="8747640" cy="1081800"/>
          </a:xfrm>
          <a:prstGeom prst="rect">
            <a:avLst/>
          </a:prstGeom>
        </p:spPr>
        <p:txBody>
          <a:bodyPr anchor="ctr" bIns="0" lIns="0" rIns="0" tIns="0" wrap="none"/>
          <a:p>
            <a:pPr algn="ctr"/>
            <a:r>
              <a:rPr lang="it-IT">
                <a:latin typeface="Purisa"/>
              </a:rPr>
              <a:t>MALCOLM X</a:t>
            </a:r>
            <a:endParaRPr/>
          </a:p>
        </p:txBody>
      </p:sp>
      <p:sp>
        <p:nvSpPr>
          <p:cNvPr id="60" name="TextShape 2"/>
          <p:cNvSpPr txBox="1"/>
          <p:nvPr/>
        </p:nvSpPr>
        <p:spPr>
          <a:xfrm>
            <a:off x="288000" y="1112760"/>
            <a:ext cx="9144000" cy="2039400"/>
          </a:xfrm>
          <a:prstGeom prst="rect">
            <a:avLst/>
          </a:prstGeom>
        </p:spPr>
        <p:txBody>
          <a:bodyPr bIns="0" lIns="0" rIns="0" tIns="0" wrap="none"/>
          <a:p>
            <a:r>
              <a:rPr lang="it-IT" sz="2100">
                <a:solidFill>
                  <a:srgbClr val="000000"/>
                </a:solidFill>
                <a:latin typeface="Purisa"/>
                <a:ea typeface="Microsoft YaHei"/>
              </a:rPr>
              <a:t>Malcom X was a leader of the Nation of Islam, a separatist movement supporting the creation of a black nation within the US. He was a a black Muslim whose parents had been </a:t>
            </a:r>
            <a:endParaRPr/>
          </a:p>
        </p:txBody>
      </p:sp>
      <p:sp>
        <p:nvSpPr>
          <p:cNvPr id="61" name="TextShape 3"/>
          <p:cNvSpPr txBox="1"/>
          <p:nvPr/>
        </p:nvSpPr>
        <p:spPr>
          <a:xfrm>
            <a:off x="288000" y="2381760"/>
            <a:ext cx="4176000" cy="3954240"/>
          </a:xfrm>
          <a:prstGeom prst="rect">
            <a:avLst/>
          </a:prstGeom>
        </p:spPr>
        <p:txBody>
          <a:bodyPr bIns="0" lIns="0" rIns="0" tIns="0" wrap="none"/>
          <a:p>
            <a:r>
              <a:rPr lang="it-IT" sz="2100">
                <a:solidFill>
                  <a:srgbClr val="ffffff"/>
                </a:solidFill>
                <a:latin typeface="Purisa"/>
                <a:ea typeface="Microsoft YaHei"/>
              </a:rPr>
              <a:t>murdered by the Ku Klux Klan. He refused the name given to him as a slave and replaced it with an X. He advocated the right to self-defense against injustice. Was assassinated in New York in 1965.</a:t>
            </a:r>
            <a:endParaRPr/>
          </a:p>
        </p:txBody>
      </p:sp>
      <p:pic>
        <p:nvPicPr>
          <p:cNvPr descr="" id="62" name=""/>
          <p:cNvPicPr/>
          <p:nvPr/>
        </p:nvPicPr>
        <p:blipFill>
          <a:blip r:embed="rId1"/>
          <a:stretch>
            <a:fillRect/>
          </a:stretch>
        </p:blipFill>
        <p:spPr>
          <a:xfrm>
            <a:off x="4644000" y="2500560"/>
            <a:ext cx="4916880" cy="3804840"/>
          </a:xfrm>
          <a:prstGeom prst="rect">
            <a:avLst/>
          </a:prstGeom>
          <a:ln>
            <a:noFill/>
          </a:ln>
        </p:spPr>
      </p:pic>
    </p:spTree>
  </p:cSld>
  <p:transition spd="med">
    <p:blinds dir="vert"/>
  </p:transition>
  <p:timing>
    <p:tnLst>
      <p:par>
        <p:cTn dur="indefinite" id="13" nodeType="tmRoot" restart="never">
          <p:childTnLst>
            <p:seq>
              <p:cTn id="14" nodeType="mainSeq"/>
              <p:prevCondLst>
                <p:cond delay="0" evt="onPrev">
                  <p:tgtEl>
                    <p:sldTgt/>
                  </p:tgtEl>
                </p:cond>
              </p:prevCondLst>
              <p:nextCondLst>
                <p:cond delay="0" evt="onNext">
                  <p:tgtEl>
                    <p:sldTgt/>
                  </p:tgtEl>
                </p:cond>
              </p:nextCondLst>
            </p:seq>
          </p:childTnLst>
        </p:cTn>
      </p:par>
    </p:tnLst>
  </p:timing>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63" name="TextShape 1"/>
          <p:cNvSpPr txBox="1"/>
          <p:nvPr/>
        </p:nvSpPr>
        <p:spPr>
          <a:xfrm>
            <a:off x="486000" y="26280"/>
            <a:ext cx="8747640" cy="1545480"/>
          </a:xfrm>
          <a:prstGeom prst="rect">
            <a:avLst/>
          </a:prstGeom>
        </p:spPr>
        <p:txBody>
          <a:bodyPr anchor="ctr" bIns="0" lIns="0" rIns="0" tIns="0" wrap="none"/>
          <a:p>
            <a:pPr algn="ctr"/>
            <a:r>
              <a:rPr lang="it-IT">
                <a:latin typeface="Purisa"/>
              </a:rPr>
              <a:t>THE LEADER OF THE FIGHT AGAINST  RACISM</a:t>
            </a:r>
            <a:endParaRPr/>
          </a:p>
        </p:txBody>
      </p:sp>
      <p:sp>
        <p:nvSpPr>
          <p:cNvPr id="64" name="TextShape 2"/>
          <p:cNvSpPr txBox="1"/>
          <p:nvPr/>
        </p:nvSpPr>
        <p:spPr>
          <a:xfrm>
            <a:off x="0" y="1516320"/>
            <a:ext cx="4754520" cy="4963680"/>
          </a:xfrm>
          <a:prstGeom prst="rect">
            <a:avLst/>
          </a:prstGeom>
        </p:spPr>
        <p:txBody>
          <a:bodyPr bIns="0" lIns="0" rIns="0" tIns="0" wrap="none"/>
          <a:p>
            <a:pPr>
              <a:buSzPct val="25000"/>
              <a:buFont typeface="StarSymbol"/>
              <a:buChar char=""/>
            </a:pPr>
            <a:r>
              <a:rPr lang="it-IT" sz="2000">
                <a:latin typeface="Purisa"/>
              </a:rPr>
              <a:t>Martin Luther King has started the fight against racism thanks to the act of Rosa Parks. He was assassinated in the spring of 1968</a:t>
            </a:r>
            <a:endParaRPr/>
          </a:p>
          <a:p>
            <a:pPr>
              <a:buSzPct val="25000"/>
              <a:buFont typeface="StarSymbol"/>
              <a:buChar char=""/>
            </a:pPr>
            <a:r>
              <a:rPr lang="it-IT" sz="2000">
                <a:latin typeface="Purisa"/>
              </a:rPr>
              <a:t>Senator Robert Kennedy was assassinated too. He was a spokesman for the disdvantages and an opponent of the Vietnam War. </a:t>
            </a:r>
            <a:endParaRPr/>
          </a:p>
        </p:txBody>
      </p:sp>
      <p:pic>
        <p:nvPicPr>
          <p:cNvPr descr="" id="65" name=""/>
          <p:cNvPicPr/>
          <p:nvPr/>
        </p:nvPicPr>
        <p:blipFill>
          <a:blip r:embed="rId1"/>
          <a:stretch>
            <a:fillRect/>
          </a:stretch>
        </p:blipFill>
        <p:spPr>
          <a:xfrm>
            <a:off x="4932000" y="1740600"/>
            <a:ext cx="4608000" cy="4294440"/>
          </a:xfrm>
          <a:prstGeom prst="rect">
            <a:avLst/>
          </a:prstGeom>
          <a:ln>
            <a:noFill/>
          </a:ln>
        </p:spPr>
      </p:pic>
    </p:spTree>
  </p:cSld>
  <p:transition spd="med">
    <p:blinds dir="vert"/>
  </p:transition>
  <p:timing>
    <p:tnLst>
      <p:par>
        <p:cTn dur="indefinite" id="15" nodeType="tmRoot" restart="never">
          <p:childTnLst>
            <p:seq>
              <p:cTn id="16" nodeType="mainSeq"/>
              <p:prevCondLst>
                <p:cond delay="0" evt="onPrev">
                  <p:tgtEl>
                    <p:sldTgt/>
                  </p:tgtEl>
                </p:cond>
              </p:prevCondLst>
              <p:nextCondLst>
                <p:cond delay="0" evt="onNext">
                  <p:tgtEl>
                    <p:sldTgt/>
                  </p:tgtEl>
                </p:cond>
              </p:nextCondLst>
            </p:seq>
          </p:childTnLst>
        </p:cTn>
      </p:par>
    </p:tnLst>
  </p:timing>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66" name="TextShape 1"/>
          <p:cNvSpPr txBox="1"/>
          <p:nvPr/>
        </p:nvSpPr>
        <p:spPr>
          <a:xfrm>
            <a:off x="2628000" y="5631120"/>
            <a:ext cx="4968000" cy="992880"/>
          </a:xfrm>
          <a:prstGeom prst="rect">
            <a:avLst/>
          </a:prstGeom>
        </p:spPr>
        <p:txBody>
          <a:bodyPr bIns="0" lIns="0" rIns="0" tIns="0" wrap="none"/>
          <a:p>
            <a:pPr>
              <a:buSzPct val="25000"/>
              <a:buFont typeface="StarSymbol"/>
              <a:buChar char=""/>
            </a:pPr>
            <a:r>
              <a:rPr lang="it-IT">
                <a:latin typeface="Purisa"/>
              </a:rPr>
              <a:t>Odette (1931-2008)</a:t>
            </a:r>
            <a:endParaRPr/>
          </a:p>
        </p:txBody>
      </p:sp>
      <p:pic>
        <p:nvPicPr>
          <p:cNvPr descr="" id="67" name=""/>
          <p:cNvPicPr/>
          <p:nvPr/>
        </p:nvPicPr>
        <p:blipFill>
          <a:blip r:embed="rId1"/>
          <a:stretch>
            <a:fillRect/>
          </a:stretch>
        </p:blipFill>
        <p:spPr>
          <a:xfrm>
            <a:off x="540360" y="329040"/>
            <a:ext cx="8603640" cy="5038560"/>
          </a:xfrm>
          <a:prstGeom prst="rect">
            <a:avLst/>
          </a:prstGeom>
          <a:ln>
            <a:noFill/>
          </a:ln>
        </p:spPr>
      </p:pic>
    </p:spTree>
  </p:cSld>
  <p:transition spd="med">
    <p:blinds dir="vert"/>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