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61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B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62" autoAdjust="0"/>
    <p:restoredTop sz="93066" autoAdjust="0"/>
  </p:normalViewPr>
  <p:slideViewPr>
    <p:cSldViewPr>
      <p:cViewPr varScale="1">
        <p:scale>
          <a:sx n="65" d="100"/>
          <a:sy n="65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575A5-E7BD-4D5C-9A6A-7609922FDCDD}" type="datetimeFigureOut">
              <a:rPr lang="it-IT" smtClean="0"/>
              <a:t>03/05/2012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CEF51-76F2-48FF-9D4C-770D0A12FF8F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CA4BBB-07B0-4A78-A658-016927343F82}" type="datetimeFigureOut">
              <a:rPr lang="it-IT" smtClean="0"/>
              <a:pPr/>
              <a:t>03/05/2012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4143404"/>
          </a:xfrm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142977" y="1071546"/>
            <a:ext cx="691966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Fair </a:t>
            </a:r>
            <a:r>
              <a:rPr lang="it-IT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trade</a:t>
            </a:r>
            <a:endParaRPr lang="it-IT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it-IT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it-IT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it-IT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214414" y="4214818"/>
            <a:ext cx="650085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Damato - Vittorio</a:t>
            </a:r>
            <a:endParaRPr lang="it-IT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500166" y="2214554"/>
            <a:ext cx="6215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it-IT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EsselungaVaredo</a:t>
            </a:r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endParaRPr lang="it-IT" sz="5400" dirty="0"/>
          </a:p>
        </p:txBody>
      </p:sp>
    </p:spTree>
  </p:cSld>
  <p:clrMapOvr>
    <a:masterClrMapping/>
  </p:clrMapOvr>
  <p:transition spd="slow" advTm="3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00100" y="857232"/>
            <a:ext cx="7358113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i="1" cap="all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the fair trade market forecast is vast, we are limited to identifying the most </a:t>
            </a:r>
            <a:r>
              <a:rPr lang="en-US" sz="3600" i="1" cap="all" dirty="0" err="1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consumedproducts</a:t>
            </a:r>
            <a:r>
              <a:rPr lang="en-US" sz="3600" i="1" cap="all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.</a:t>
            </a:r>
            <a:br>
              <a:rPr lang="en-US" sz="3600" i="1" cap="all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</a:br>
            <a:r>
              <a:rPr lang="en-US" sz="3600" i="1" cap="all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I hope you </a:t>
            </a:r>
            <a:r>
              <a:rPr lang="en-US" sz="3600" i="1" cap="all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enjoyed</a:t>
            </a:r>
            <a:endParaRPr lang="it-IT" sz="3600" i="1" cap="all" spc="0" dirty="0">
              <a:ln w="0"/>
              <a:solidFill>
                <a:schemeClr val="tx1">
                  <a:lumMod val="9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j-lt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11793" y="4813994"/>
            <a:ext cx="45176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rry Potter" pitchFamily="2" charset="0"/>
              </a:rPr>
              <a:t>Thank</a:t>
            </a:r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rry Potter" pitchFamily="2" charset="0"/>
              </a:rPr>
              <a:t> </a:t>
            </a:r>
            <a:r>
              <a:rPr lang="it-IT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Harry Potter" pitchFamily="2" charset="0"/>
              </a:rPr>
              <a:t>you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Harry Potter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928663" y="571481"/>
            <a:ext cx="7959584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Damato and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vittorio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are go</a:t>
            </a:r>
          </a:p>
          <a:p>
            <a:pPr algn="ctr"/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esselunga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varedo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for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search</a:t>
            </a:r>
            <a:endParaRPr lang="it-IT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Some fari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trade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products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for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Project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of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balloni</a:t>
            </a:r>
            <a:endParaRPr lang="it-IT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it-IT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85720" y="357166"/>
            <a:ext cx="292895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There</a:t>
            </a:r>
            <a:r>
              <a:rPr lang="it-IT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are fair </a:t>
            </a:r>
            <a:r>
              <a:rPr lang="it-IT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trade</a:t>
            </a:r>
            <a:r>
              <a:rPr lang="it-IT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it-IT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products</a:t>
            </a:r>
            <a:r>
              <a:rPr lang="it-IT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it-IT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it-IT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4714876" y="1285860"/>
            <a:ext cx="3786214" cy="471490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b="1" dirty="0" smtClean="0">
                <a:solidFill>
                  <a:srgbClr val="FFFF00"/>
                </a:solidFill>
              </a:rPr>
              <a:t>Rice </a:t>
            </a:r>
            <a:r>
              <a:rPr lang="it-IT" b="1" dirty="0" err="1" smtClean="0">
                <a:solidFill>
                  <a:srgbClr val="FFFF00"/>
                </a:solidFill>
              </a:rPr>
              <a:t>Thay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Black</a:t>
            </a:r>
            <a:r>
              <a:rPr lang="it-IT" b="1" dirty="0" smtClean="0">
                <a:solidFill>
                  <a:srgbClr val="FFFF00"/>
                </a:solidFill>
              </a:rPr>
              <a:t> Tea</a:t>
            </a: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Dulcita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smtClean="0">
                <a:solidFill>
                  <a:srgbClr val="FFFF00"/>
                </a:solidFill>
              </a:rPr>
              <a:t>Biscuit   </a:t>
            </a:r>
            <a:r>
              <a:rPr lang="it-IT" b="1" dirty="0" err="1" smtClean="0">
                <a:solidFill>
                  <a:srgbClr val="FFFF00"/>
                </a:solidFill>
              </a:rPr>
              <a:t>cocoa</a:t>
            </a:r>
            <a:r>
              <a:rPr lang="it-IT" b="1" dirty="0" smtClean="0">
                <a:solidFill>
                  <a:srgbClr val="FFFF00"/>
                </a:solidFill>
              </a:rPr>
              <a:t> and </a:t>
            </a:r>
            <a:r>
              <a:rPr lang="it-IT" b="1" dirty="0" err="1" smtClean="0">
                <a:solidFill>
                  <a:srgbClr val="FFFF00"/>
                </a:solidFill>
              </a:rPr>
              <a:t>cashew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candy</a:t>
            </a:r>
            <a:r>
              <a:rPr lang="it-IT" b="1" dirty="0" smtClean="0">
                <a:solidFill>
                  <a:srgbClr val="FFFF00"/>
                </a:solidFill>
              </a:rPr>
              <a:t> </a:t>
            </a:r>
            <a:r>
              <a:rPr lang="it-IT" b="1" dirty="0" err="1" smtClean="0">
                <a:solidFill>
                  <a:srgbClr val="FFFF00"/>
                </a:solidFill>
              </a:rPr>
              <a:t>chocolate</a:t>
            </a:r>
            <a:r>
              <a:rPr lang="it-IT" b="1" dirty="0" smtClean="0">
                <a:solidFill>
                  <a:srgbClr val="FFFF00"/>
                </a:solidFill>
              </a:rPr>
              <a:t> </a:t>
            </a:r>
            <a:r>
              <a:rPr lang="it-IT" b="1" dirty="0" err="1" smtClean="0">
                <a:solidFill>
                  <a:srgbClr val="FFFF00"/>
                </a:solidFill>
              </a:rPr>
              <a:t>raisins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Friotè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/>
            <a:endParaRPr lang="it-IT" dirty="0" smtClean="0"/>
          </a:p>
          <a:p>
            <a:pPr algn="l">
              <a:buFont typeface="Wingdings" pitchFamily="2" charset="2"/>
              <a:buChar char="ü"/>
            </a:pPr>
            <a:endParaRPr lang="it-IT" dirty="0" smtClean="0"/>
          </a:p>
          <a:p>
            <a:pPr algn="l">
              <a:buFont typeface="Wingdings" pitchFamily="2" charset="2"/>
              <a:buChar char="ü"/>
            </a:pPr>
            <a:endParaRPr lang="it-IT" dirty="0" smtClean="0"/>
          </a:p>
          <a:p>
            <a:pPr algn="l">
              <a:buFont typeface="Wingdings" pitchFamily="2" charset="2"/>
              <a:buChar char="ü"/>
            </a:pPr>
            <a:endParaRPr lang="it-IT" dirty="0"/>
          </a:p>
        </p:txBody>
      </p:sp>
    </p:spTree>
  </p:cSld>
  <p:clrMapOvr>
    <a:masterClrMapping/>
  </p:clrMapOvr>
  <p:transition spd="slow" advTm="4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G_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71834" cy="3857629"/>
          </a:xfrm>
          <a:prstGeom prst="rect">
            <a:avLst/>
          </a:prstGeom>
        </p:spPr>
      </p:pic>
      <p:pic>
        <p:nvPicPr>
          <p:cNvPr id="4" name="Immagine 3" descr="IMG_05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0"/>
            <a:ext cx="2928958" cy="3905277"/>
          </a:xfrm>
          <a:prstGeom prst="rect">
            <a:avLst/>
          </a:prstGeom>
        </p:spPr>
      </p:pic>
      <p:pic>
        <p:nvPicPr>
          <p:cNvPr id="6" name="Immagine 5" descr="IMG_05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7628"/>
            <a:ext cx="2571735" cy="3000372"/>
          </a:xfrm>
          <a:prstGeom prst="rect">
            <a:avLst/>
          </a:prstGeom>
        </p:spPr>
      </p:pic>
      <p:pic>
        <p:nvPicPr>
          <p:cNvPr id="8" name="Immagine 7" descr="IMG_05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3857628"/>
            <a:ext cx="4143372" cy="3000372"/>
          </a:xfrm>
          <a:prstGeom prst="rect">
            <a:avLst/>
          </a:prstGeom>
        </p:spPr>
      </p:pic>
      <p:pic>
        <p:nvPicPr>
          <p:cNvPr id="9" name="Immagine 8" descr="IMG_05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60" y="0"/>
            <a:ext cx="3143240" cy="3857628"/>
          </a:xfrm>
          <a:prstGeom prst="rect">
            <a:avLst/>
          </a:prstGeom>
        </p:spPr>
      </p:pic>
      <p:pic>
        <p:nvPicPr>
          <p:cNvPr id="10" name="Immagine 9" descr="IMG_058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36" y="3857628"/>
            <a:ext cx="2428892" cy="3048021"/>
          </a:xfrm>
          <a:prstGeom prst="rect">
            <a:avLst/>
          </a:prstGeom>
        </p:spPr>
      </p:pic>
    </p:spTree>
  </p:cSld>
  <p:clrMapOvr>
    <a:masterClrMapping/>
  </p:clrMapOvr>
  <p:transition spd="slow" advTm="3000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1285860"/>
            <a:ext cx="2758062" cy="4071942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785786" y="1357298"/>
            <a:ext cx="3571900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Black tea, is a type of tea made ​​from the leaves of the plant Camellia </a:t>
            </a:r>
            <a:r>
              <a:rPr lang="en-US" sz="2800" b="1" dirty="0" err="1" smtClean="0">
                <a:ln/>
                <a:solidFill>
                  <a:schemeClr val="accent3"/>
                </a:solidFill>
              </a:rPr>
              <a:t>sinensis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/>
            </a:r>
            <a:br>
              <a:rPr lang="en-US" sz="2800" b="1" dirty="0" smtClean="0">
                <a:ln/>
                <a:solidFill>
                  <a:schemeClr val="accent3"/>
                </a:solidFill>
              </a:rPr>
            </a:br>
            <a:r>
              <a:rPr lang="en-US" sz="2800" b="1" dirty="0" smtClean="0">
                <a:ln/>
                <a:solidFill>
                  <a:schemeClr val="accent3"/>
                </a:solidFill>
              </a:rPr>
              <a:t>Tea is grown in India</a:t>
            </a:r>
            <a:endParaRPr lang="it-IT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00101" y="2357430"/>
            <a:ext cx="457203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Dulcita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is extracted from sugar cane varieties </a:t>
            </a:r>
            <a:r>
              <a:rPr lang="en-US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granulada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  <a:r>
              <a:rPr lang="en-US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panela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 brown sugar is not refined, processed in a traditional way, simple</a:t>
            </a:r>
            <a:endParaRPr lang="it-IT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5" name="Immagine 4" descr="IMG_05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40" y="3905253"/>
            <a:ext cx="2214560" cy="2952747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2143108" y="214290"/>
            <a:ext cx="3714776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Dulcita</a:t>
            </a:r>
            <a:endParaRPr lang="it-IT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it-I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Tm="5000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14488"/>
            <a:ext cx="2947103" cy="4012594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857224" y="1785926"/>
            <a:ext cx="464347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Grains of coffee covered of extra dark chocolate. With cocoa from the Dominican Republic and sugar of Costa Rica.</a:t>
            </a:r>
            <a:endParaRPr lang="en-US" sz="36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71735" y="214290"/>
            <a:ext cx="32861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Ciki</a:t>
            </a:r>
            <a:endParaRPr lang="it-IT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643050"/>
            <a:ext cx="2785539" cy="3714811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85721" y="1214421"/>
            <a:ext cx="457203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Biscuits with cocoa and cashew softness of honey and the sweetness of sugar </a:t>
            </a:r>
            <a:r>
              <a:rPr lang="en-US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cane,along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with the delicate flavor of the cashews, blend with the unique taste of pure </a:t>
            </a:r>
            <a:r>
              <a:rPr lang="en-US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cocoaand</a:t>
            </a:r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precious, in a truly original mix.</a:t>
            </a:r>
            <a:endParaRPr lang="it-IT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11793" y="214290"/>
            <a:ext cx="4089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BISCUIT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Tm="5000"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643050"/>
            <a:ext cx="2411015" cy="3214686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714348" y="1071546"/>
            <a:ext cx="450059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Oriental rice grain from a long and very refined spicy scent.</a:t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Perfect for salads as a side dish of rice and boiled</a:t>
            </a:r>
            <a:endParaRPr lang="it-IT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11793" y="214290"/>
            <a:ext cx="36604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Thai</a:t>
            </a:r>
            <a:r>
              <a:rPr lang="it-IT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Rice</a:t>
            </a:r>
          </a:p>
          <a:p>
            <a:pPr algn="ctr"/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Tm="4000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263</TotalTime>
  <Words>84</Words>
  <Application>Microsoft Office PowerPoint</Application>
  <PresentationFormat>Presentazione su schermo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Vertice</vt:lpstr>
      <vt:lpstr>   </vt:lpstr>
      <vt:lpstr> </vt:lpstr>
      <vt:lpstr>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Giuseppe</dc:creator>
  <cp:lastModifiedBy>Giuseppe</cp:lastModifiedBy>
  <cp:revision>27</cp:revision>
  <dcterms:created xsi:type="dcterms:W3CDTF">2012-05-02T19:19:46Z</dcterms:created>
  <dcterms:modified xsi:type="dcterms:W3CDTF">2012-05-03T20:55:44Z</dcterms:modified>
</cp:coreProperties>
</file>