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1" r:id="rId3"/>
    <p:sldId id="265" r:id="rId4"/>
    <p:sldId id="260" r:id="rId5"/>
    <p:sldId id="272" r:id="rId6"/>
    <p:sldId id="281" r:id="rId7"/>
    <p:sldId id="282" r:id="rId8"/>
    <p:sldId id="283" r:id="rId9"/>
    <p:sldId id="259" r:id="rId10"/>
    <p:sldId id="284" r:id="rId11"/>
    <p:sldId id="256" r:id="rId12"/>
    <p:sldId id="261" r:id="rId13"/>
    <p:sldId id="273" r:id="rId14"/>
    <p:sldId id="269" r:id="rId15"/>
    <p:sldId id="262" r:id="rId16"/>
    <p:sldId id="258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68" r:id="rId25"/>
    <p:sldId id="263" r:id="rId26"/>
    <p:sldId id="264" r:id="rId27"/>
    <p:sldId id="266" r:id="rId28"/>
    <p:sldId id="267" r:id="rId29"/>
    <p:sldId id="270" r:id="rId30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03/11/2011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03/11/2011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03/11/2011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03/11/2011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03/11/2011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03/11/2011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03/11/2011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03/11/2011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03/11/2011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03/11/2011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03/11/2011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6055F8-1D02-4417-9241-55C834FD9970}" type="datetimeFigureOut">
              <a:rPr lang="it-IT" smtClean="0"/>
              <a:pPr/>
              <a:t>03/11/2011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hyperlink" Target="http://www.picturalissim.com/renoir_auguste_1.htm" TargetMode="Externa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icci-art.net/img002/506.jpg" TargetMode="Externa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://www.ricci-art.net/img002/516.jpg" TargetMode="Externa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www.mentelocale.it/img_contenuti/collaboratori/libere/RousseauFattoriaNelleLand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752918"/>
          </a:xfrm>
          <a:prstGeom prst="rect">
            <a:avLst/>
          </a:prstGeom>
          <a:noFill/>
        </p:spPr>
      </p:pic>
      <p:sp>
        <p:nvSpPr>
          <p:cNvPr id="4" name="Rettangolo 3"/>
          <p:cNvSpPr/>
          <p:nvPr/>
        </p:nvSpPr>
        <p:spPr>
          <a:xfrm>
            <a:off x="2483768" y="6021288"/>
            <a:ext cx="44462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 err="1" smtClean="0"/>
              <a:t>Théodore</a:t>
            </a:r>
            <a:r>
              <a:rPr lang="it-IT" b="1" dirty="0" smtClean="0"/>
              <a:t> Rousseau</a:t>
            </a:r>
            <a:r>
              <a:rPr lang="it-IT" dirty="0" smtClean="0"/>
              <a:t>, </a:t>
            </a:r>
            <a:r>
              <a:rPr lang="it-IT" i="1" dirty="0" smtClean="0"/>
              <a:t>Fattoria nelle </a:t>
            </a:r>
            <a:r>
              <a:rPr lang="it-IT" i="1" dirty="0" err="1" smtClean="0"/>
              <a:t>Landes</a:t>
            </a:r>
            <a:r>
              <a:rPr lang="it-IT" dirty="0" smtClean="0"/>
              <a:t>, 1844–1867,</a:t>
            </a:r>
            <a:endParaRPr lang="it-IT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Dettaglio dell'immagin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476672"/>
            <a:ext cx="3952875" cy="5314951"/>
          </a:xfrm>
          <a:prstGeom prst="rect">
            <a:avLst/>
          </a:prstGeom>
          <a:noFill/>
        </p:spPr>
      </p:pic>
      <p:sp>
        <p:nvSpPr>
          <p:cNvPr id="3" name="CasellaDiTesto 2"/>
          <p:cNvSpPr txBox="1"/>
          <p:nvPr/>
        </p:nvSpPr>
        <p:spPr>
          <a:xfrm>
            <a:off x="5652120" y="764704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Manet 1832- 1883</a:t>
            </a:r>
            <a:endParaRPr lang="it-IT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mentelocale.it/img_contenuti/collaboratori/libere/RenoirRitrattodiMadameMone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0"/>
            <a:ext cx="5544616" cy="68331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ww.mentelocale.it/img_contenuti/collaboratori/libere/ManetVasodiRos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0887"/>
            <a:ext cx="4032448" cy="6564450"/>
          </a:xfrm>
          <a:prstGeom prst="rect">
            <a:avLst/>
          </a:prstGeom>
          <a:noFill/>
        </p:spPr>
      </p:pic>
      <p:sp>
        <p:nvSpPr>
          <p:cNvPr id="3" name="CasellaDiTesto 2"/>
          <p:cNvSpPr txBox="1"/>
          <p:nvPr/>
        </p:nvSpPr>
        <p:spPr>
          <a:xfrm>
            <a:off x="5220072" y="476672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Manet vaso di rose 1882</a:t>
            </a:r>
            <a:endParaRPr lang="it-IT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Dettaglio dell'immagin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8800"/>
            <a:ext cx="2657475" cy="3619500"/>
          </a:xfrm>
          <a:prstGeom prst="rect">
            <a:avLst/>
          </a:prstGeom>
          <a:noFill/>
        </p:spPr>
      </p:pic>
      <p:pic>
        <p:nvPicPr>
          <p:cNvPr id="30724" name="Picture 4" descr="Dettaglio dell'immagin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332656"/>
            <a:ext cx="2400300" cy="2667000"/>
          </a:xfrm>
          <a:prstGeom prst="rect">
            <a:avLst/>
          </a:prstGeom>
          <a:noFill/>
        </p:spPr>
      </p:pic>
      <p:pic>
        <p:nvPicPr>
          <p:cNvPr id="30726" name="Picture 6" descr="Dettaglio dell'immagin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81500" y="1543049"/>
            <a:ext cx="4762500" cy="5314951"/>
          </a:xfrm>
          <a:prstGeom prst="rect">
            <a:avLst/>
          </a:prstGeom>
          <a:noFill/>
        </p:spPr>
      </p:pic>
      <p:pic>
        <p:nvPicPr>
          <p:cNvPr id="30728" name="Picture 8" descr="Renoir Auguste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67744" y="3238500"/>
            <a:ext cx="2657475" cy="3619500"/>
          </a:xfrm>
          <a:prstGeom prst="rect">
            <a:avLst/>
          </a:prstGeom>
          <a:noFill/>
        </p:spPr>
      </p:pic>
      <p:sp>
        <p:nvSpPr>
          <p:cNvPr id="6" name="CasellaDiTesto 5"/>
          <p:cNvSpPr txBox="1"/>
          <p:nvPr/>
        </p:nvSpPr>
        <p:spPr>
          <a:xfrm>
            <a:off x="4716016" y="260648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Auguste Renoir 1841-1919</a:t>
            </a:r>
            <a:endParaRPr lang="it-IT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24_Renoir_Autoritratt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88640"/>
            <a:ext cx="4886325" cy="6096001"/>
          </a:xfrm>
          <a:prstGeom prst="rect">
            <a:avLst/>
          </a:prstGeom>
          <a:noFill/>
        </p:spPr>
      </p:pic>
      <p:sp>
        <p:nvSpPr>
          <p:cNvPr id="3" name="CasellaDiTesto 2"/>
          <p:cNvSpPr txBox="1"/>
          <p:nvPr/>
        </p:nvSpPr>
        <p:spPr>
          <a:xfrm>
            <a:off x="6228184" y="476672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Renoir : autoritratto</a:t>
            </a:r>
            <a:endParaRPr lang="it-IT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ww.agendaonline.it/wp-content/uploads/2011/03/renoir-329x4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04664"/>
            <a:ext cx="5250940" cy="6384122"/>
          </a:xfrm>
          <a:prstGeom prst="rect">
            <a:avLst/>
          </a:prstGeom>
          <a:noFill/>
        </p:spPr>
      </p:pic>
      <p:sp>
        <p:nvSpPr>
          <p:cNvPr id="3" name="CasellaDiTesto 2"/>
          <p:cNvSpPr txBox="1"/>
          <p:nvPr/>
        </p:nvSpPr>
        <p:spPr>
          <a:xfrm>
            <a:off x="6372200" y="404664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Renoir</a:t>
            </a:r>
            <a:endParaRPr lang="it-IT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ww.mentelocale.it/img_contenuti/collaboratori/libere/RenoirMarieThereseDurandRue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676" y="260649"/>
            <a:ext cx="5457406" cy="6586524"/>
          </a:xfrm>
          <a:prstGeom prst="rect">
            <a:avLst/>
          </a:prstGeom>
          <a:noFill/>
        </p:spPr>
      </p:pic>
      <p:sp>
        <p:nvSpPr>
          <p:cNvPr id="3" name="CasellaDiTesto 2"/>
          <p:cNvSpPr txBox="1"/>
          <p:nvPr/>
        </p:nvSpPr>
        <p:spPr>
          <a:xfrm>
            <a:off x="6084168" y="548680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Pierre Auguste Renoir</a:t>
            </a:r>
            <a:endParaRPr lang="it-IT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Dettaglio dell'immagin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548680"/>
            <a:ext cx="6448425" cy="53149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Dettaglio dell'immagin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04664"/>
            <a:ext cx="6572250" cy="53149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Dettaglio dell'immagin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32656"/>
            <a:ext cx="2867050" cy="2925561"/>
          </a:xfrm>
          <a:prstGeom prst="rect">
            <a:avLst/>
          </a:prstGeom>
          <a:noFill/>
        </p:spPr>
      </p:pic>
      <p:pic>
        <p:nvPicPr>
          <p:cNvPr id="33796" name="Picture 4" descr="Dettaglio dell'immagin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573016"/>
            <a:ext cx="2114128" cy="2696592"/>
          </a:xfrm>
          <a:prstGeom prst="rect">
            <a:avLst/>
          </a:prstGeom>
          <a:noFill/>
        </p:spPr>
      </p:pic>
      <p:pic>
        <p:nvPicPr>
          <p:cNvPr id="33798" name="Picture 6" descr="Dettaglio dell'immagin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332656"/>
            <a:ext cx="4476750" cy="5314951"/>
          </a:xfrm>
          <a:prstGeom prst="rect">
            <a:avLst/>
          </a:prstGeom>
          <a:noFill/>
        </p:spPr>
      </p:pic>
      <p:sp>
        <p:nvSpPr>
          <p:cNvPr id="5" name="CasellaDiTesto 4"/>
          <p:cNvSpPr txBox="1"/>
          <p:nvPr/>
        </p:nvSpPr>
        <p:spPr>
          <a:xfrm>
            <a:off x="2699792" y="6165304"/>
            <a:ext cx="6444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 smtClean="0"/>
              <a:t>Edgard</a:t>
            </a:r>
            <a:r>
              <a:rPr lang="it-IT" dirty="0" smtClean="0"/>
              <a:t> Degas 1834-1917</a:t>
            </a:r>
            <a:endParaRPr lang="it-IT" dirty="0"/>
          </a:p>
        </p:txBody>
      </p:sp>
      <p:pic>
        <p:nvPicPr>
          <p:cNvPr id="33800" name="Picture 8" descr="http://upload.wikimedia.org/wikipedia/it/e/e3/Edgar_Degas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55776" y="3573016"/>
            <a:ext cx="1428750" cy="21240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wga.hu/art/l/lega/count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88640"/>
            <a:ext cx="4427984" cy="6024469"/>
          </a:xfrm>
          <a:prstGeom prst="rect">
            <a:avLst/>
          </a:prstGeom>
          <a:noFill/>
        </p:spPr>
      </p:pic>
      <p:sp>
        <p:nvSpPr>
          <p:cNvPr id="3" name="CasellaDiTesto 2"/>
          <p:cNvSpPr txBox="1"/>
          <p:nvPr/>
        </p:nvSpPr>
        <p:spPr>
          <a:xfrm>
            <a:off x="5508104" y="260648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Silvestro Lega -1885-Ragazza di campagna </a:t>
            </a:r>
            <a:endParaRPr lang="it-IT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1" descr="The Star. 1876-77. Pastel on monotype. Musée d'Orsay, Paris, Franc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32656"/>
            <a:ext cx="3918157" cy="5607149"/>
          </a:xfrm>
          <a:prstGeom prst="rect">
            <a:avLst/>
          </a:prstGeom>
          <a:noFill/>
        </p:spPr>
      </p:pic>
      <p:pic>
        <p:nvPicPr>
          <p:cNvPr id="34819" name="Picture 3" descr="Dettaglio dell'immagin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052736"/>
            <a:ext cx="3424064" cy="36485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Dettaglio dell'immagin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764704"/>
            <a:ext cx="4981575" cy="53149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Dettaglio dell'immagin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68760"/>
            <a:ext cx="3838575" cy="5314951"/>
          </a:xfrm>
          <a:prstGeom prst="rect">
            <a:avLst/>
          </a:prstGeom>
          <a:noFill/>
        </p:spPr>
      </p:pic>
      <p:pic>
        <p:nvPicPr>
          <p:cNvPr id="36868" name="Picture 4" descr="Edgar Degas, 00001596-Z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1772816"/>
            <a:ext cx="4088182" cy="3206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Edgar Degas, 00001606-Z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332656"/>
            <a:ext cx="4924425" cy="6191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28_Tissot_Crisantem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60648"/>
            <a:ext cx="4231382" cy="6541268"/>
          </a:xfrm>
          <a:prstGeom prst="rect">
            <a:avLst/>
          </a:prstGeom>
          <a:noFill/>
        </p:spPr>
      </p:pic>
      <p:sp>
        <p:nvSpPr>
          <p:cNvPr id="3" name="CasellaDiTesto 2"/>
          <p:cNvSpPr txBox="1"/>
          <p:nvPr/>
        </p:nvSpPr>
        <p:spPr>
          <a:xfrm>
            <a:off x="5508104" y="332656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Tissot</a:t>
            </a:r>
            <a:endParaRPr lang="it-IT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01_Sisley_I_Loing_e i_mulini_di_More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7780603" cy="5616624"/>
          </a:xfrm>
          <a:prstGeom prst="rect">
            <a:avLst/>
          </a:prstGeom>
          <a:noFill/>
        </p:spPr>
      </p:pic>
      <p:sp>
        <p:nvSpPr>
          <p:cNvPr id="3" name="CasellaDiTesto 2"/>
          <p:cNvSpPr txBox="1"/>
          <p:nvPr/>
        </p:nvSpPr>
        <p:spPr>
          <a:xfrm>
            <a:off x="323528" y="188640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 smtClean="0"/>
              <a:t>sisley</a:t>
            </a:r>
            <a:endParaRPr lang="it-IT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09_Pissarro_LOi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402" y="404664"/>
            <a:ext cx="7043198" cy="5832648"/>
          </a:xfrm>
          <a:prstGeom prst="rect">
            <a:avLst/>
          </a:prstGeom>
          <a:noFill/>
        </p:spPr>
      </p:pic>
      <p:sp>
        <p:nvSpPr>
          <p:cNvPr id="3" name="CasellaDiTesto 2"/>
          <p:cNvSpPr txBox="1"/>
          <p:nvPr/>
        </p:nvSpPr>
        <p:spPr>
          <a:xfrm>
            <a:off x="7236296" y="548680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 smtClean="0"/>
              <a:t>Pissarro</a:t>
            </a:r>
            <a:endParaRPr lang="it-IT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16_Renoir_Venez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692696"/>
            <a:ext cx="7104112" cy="5871994"/>
          </a:xfrm>
          <a:prstGeom prst="rect">
            <a:avLst/>
          </a:prstGeom>
          <a:noFill/>
        </p:spPr>
      </p:pic>
      <p:sp>
        <p:nvSpPr>
          <p:cNvPr id="3" name="CasellaDiTesto 2"/>
          <p:cNvSpPr txBox="1"/>
          <p:nvPr/>
        </p:nvSpPr>
        <p:spPr>
          <a:xfrm>
            <a:off x="7308304" y="404664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Renoir</a:t>
            </a:r>
            <a:endParaRPr lang="it-IT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19_Stevens_LaDuchess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1254"/>
            <a:ext cx="5683044" cy="6836746"/>
          </a:xfrm>
          <a:prstGeom prst="rect">
            <a:avLst/>
          </a:prstGeom>
          <a:noFill/>
        </p:spPr>
      </p:pic>
      <p:sp>
        <p:nvSpPr>
          <p:cNvPr id="3" name="CasellaDiTesto 2"/>
          <p:cNvSpPr txBox="1"/>
          <p:nvPr/>
        </p:nvSpPr>
        <p:spPr>
          <a:xfrm>
            <a:off x="6732240" y="404664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Stevens : la duchessa</a:t>
            </a:r>
            <a:endParaRPr lang="it-IT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27_Gauguin_Fanciull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404664"/>
            <a:ext cx="4261867" cy="5994715"/>
          </a:xfrm>
          <a:prstGeom prst="rect">
            <a:avLst/>
          </a:prstGeom>
          <a:noFill/>
        </p:spPr>
      </p:pic>
      <p:sp>
        <p:nvSpPr>
          <p:cNvPr id="3" name="CasellaDiTesto 2"/>
          <p:cNvSpPr txBox="1"/>
          <p:nvPr/>
        </p:nvSpPr>
        <p:spPr>
          <a:xfrm>
            <a:off x="6228184" y="404664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Gauguin :fanciulla che prega</a:t>
            </a:r>
            <a:endParaRPr lang="it-IT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17_Corot_Louise_Hardui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8924"/>
            <a:ext cx="5499348" cy="6615758"/>
          </a:xfrm>
          <a:prstGeom prst="rect">
            <a:avLst/>
          </a:prstGeom>
          <a:noFill/>
        </p:spPr>
      </p:pic>
      <p:sp>
        <p:nvSpPr>
          <p:cNvPr id="3" name="CasellaDiTesto 2"/>
          <p:cNvSpPr txBox="1"/>
          <p:nvPr/>
        </p:nvSpPr>
        <p:spPr>
          <a:xfrm>
            <a:off x="6660232" y="332656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 smtClean="0"/>
              <a:t>Corrot</a:t>
            </a:r>
            <a:endParaRPr lang="it-IT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mentelocale.it/img_contenuti/collaboratori/libere/MilletPastorell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006" y="764704"/>
            <a:ext cx="4234482" cy="5904656"/>
          </a:xfrm>
          <a:prstGeom prst="rect">
            <a:avLst/>
          </a:prstGeom>
          <a:noFill/>
        </p:spPr>
      </p:pic>
      <p:sp>
        <p:nvSpPr>
          <p:cNvPr id="3" name="CasellaDiTesto 2"/>
          <p:cNvSpPr txBox="1"/>
          <p:nvPr/>
        </p:nvSpPr>
        <p:spPr>
          <a:xfrm>
            <a:off x="4788024" y="548680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MILLET  1862  PASTORELLA</a:t>
            </a:r>
            <a:endParaRPr lang="it-IT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www.wga.hu/art/m/millet/05summ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92696"/>
            <a:ext cx="7130827" cy="5462374"/>
          </a:xfrm>
          <a:prstGeom prst="rect">
            <a:avLst/>
          </a:prstGeom>
          <a:noFill/>
        </p:spPr>
      </p:pic>
      <p:sp>
        <p:nvSpPr>
          <p:cNvPr id="3" name="CasellaDiTesto 2"/>
          <p:cNvSpPr txBox="1"/>
          <p:nvPr/>
        </p:nvSpPr>
        <p:spPr>
          <a:xfrm>
            <a:off x="611560" y="0"/>
            <a:ext cx="720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 smtClean="0"/>
              <a:t>Millet-</a:t>
            </a:r>
            <a:r>
              <a:rPr lang="it-IT" dirty="0" smtClean="0"/>
              <a:t> Estate 1868-74</a:t>
            </a:r>
            <a:endParaRPr lang="it-IT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Dettaglio dell'immagin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3333750" cy="5314951"/>
          </a:xfrm>
          <a:prstGeom prst="rect">
            <a:avLst/>
          </a:prstGeom>
          <a:noFill/>
        </p:spPr>
      </p:pic>
      <p:pic>
        <p:nvPicPr>
          <p:cNvPr id="38916" name="Picture 4" descr="Dettaglio dell'immagin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188640"/>
            <a:ext cx="4932040" cy="36990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laude MONET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0"/>
            <a:ext cx="6381750" cy="5715000"/>
          </a:xfrm>
          <a:prstGeom prst="rect">
            <a:avLst/>
          </a:prstGeom>
          <a:noFill/>
        </p:spPr>
      </p:pic>
      <p:sp>
        <p:nvSpPr>
          <p:cNvPr id="3" name="CasellaDiTesto 2"/>
          <p:cNvSpPr txBox="1"/>
          <p:nvPr/>
        </p:nvSpPr>
        <p:spPr>
          <a:xfrm>
            <a:off x="467544" y="6093296"/>
            <a:ext cx="8064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Monet-1890- </a:t>
            </a:r>
            <a:r>
              <a:rPr lang="it-IT" dirty="0" err="1" smtClean="0"/>
              <a:t>Blanche</a:t>
            </a:r>
            <a:r>
              <a:rPr lang="it-IT" dirty="0" smtClean="0"/>
              <a:t> Monet  dipinge</a:t>
            </a:r>
            <a:endParaRPr lang="it-IT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Dettaglio dell'immagin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332656"/>
            <a:ext cx="6991350" cy="53149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www.mentelocale.it/img_contenuti/collaboratori/libere/MonetOcheNelRuscell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211"/>
            <a:ext cx="5572800" cy="6843789"/>
          </a:xfrm>
          <a:prstGeom prst="rect">
            <a:avLst/>
          </a:prstGeom>
          <a:noFill/>
        </p:spPr>
      </p:pic>
      <p:sp>
        <p:nvSpPr>
          <p:cNvPr id="3" name="CasellaDiTesto 2"/>
          <p:cNvSpPr txBox="1"/>
          <p:nvPr/>
        </p:nvSpPr>
        <p:spPr>
          <a:xfrm>
            <a:off x="6012160" y="260648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Monet : oche al ruscello</a:t>
            </a:r>
            <a:endParaRPr lang="it-IT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65</Words>
  <Application>Microsoft Office PowerPoint</Application>
  <PresentationFormat>Presentazione su schermo (4:3)</PresentationFormat>
  <Paragraphs>20</Paragraphs>
  <Slides>29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29</vt:i4>
      </vt:variant>
    </vt:vector>
  </HeadingPairs>
  <TitlesOfParts>
    <vt:vector size="30" baseType="lpstr">
      <vt:lpstr>Tema di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Edy</dc:creator>
  <cp:lastModifiedBy>Edy</cp:lastModifiedBy>
  <cp:revision>18</cp:revision>
  <dcterms:created xsi:type="dcterms:W3CDTF">2011-03-19T14:37:31Z</dcterms:created>
  <dcterms:modified xsi:type="dcterms:W3CDTF">2011-11-03T20:35:47Z</dcterms:modified>
</cp:coreProperties>
</file>