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10/01/2012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Autofit/>
          </a:bodyPr>
          <a:lstStyle/>
          <a:p>
            <a:r>
              <a:rPr lang="it-IT" sz="9600" dirty="0" smtClean="0">
                <a:solidFill>
                  <a:srgbClr val="FF0000"/>
                </a:solidFill>
              </a:rPr>
              <a:t>GITA MILANO</a:t>
            </a:r>
            <a:endParaRPr lang="it-IT" sz="9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Gita Milano\2011-11-23 scuola\IMG_4866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714488"/>
            <a:ext cx="4143404" cy="4000528"/>
          </a:xfrm>
          <a:prstGeom prst="rect">
            <a:avLst/>
          </a:prstGeom>
          <a:noFill/>
        </p:spPr>
      </p:pic>
      <p:sp>
        <p:nvSpPr>
          <p:cNvPr id="4" name="CasellaDiTesto 3"/>
          <p:cNvSpPr txBox="1"/>
          <p:nvPr/>
        </p:nvSpPr>
        <p:spPr>
          <a:xfrm>
            <a:off x="571472" y="2214554"/>
            <a:ext cx="41434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dirty="0" smtClean="0">
                <a:solidFill>
                  <a:srgbClr val="FF0000"/>
                </a:solidFill>
              </a:rPr>
              <a:t>SIAMO   NOI     1P    FORZA   RAGAZZI</a:t>
            </a:r>
            <a:endParaRPr lang="it-IT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Gita Milano\2011-11-23 scuola\IMG_48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034617" cy="4472006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142976" y="500042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800" dirty="0" smtClean="0">
                <a:solidFill>
                  <a:srgbClr val="FF0000"/>
                </a:solidFill>
              </a:rPr>
              <a:t>1P</a:t>
            </a:r>
            <a:endParaRPr lang="it-IT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1357290" y="5500702"/>
            <a:ext cx="6400800" cy="852478"/>
          </a:xfrm>
        </p:spPr>
        <p:txBody>
          <a:bodyPr>
            <a:normAutofit fontScale="25000" lnSpcReduction="20000"/>
          </a:bodyPr>
          <a:lstStyle/>
          <a:p>
            <a:r>
              <a:rPr lang="it-IT" sz="9600" dirty="0" smtClean="0">
                <a:solidFill>
                  <a:srgbClr val="FF0000"/>
                </a:solidFill>
              </a:rPr>
              <a:t>Roberta </a:t>
            </a:r>
            <a:r>
              <a:rPr lang="it-IT" sz="9600" dirty="0" err="1" smtClean="0">
                <a:solidFill>
                  <a:srgbClr val="FF0000"/>
                </a:solidFill>
              </a:rPr>
              <a:t>Pomero</a:t>
            </a:r>
            <a:endParaRPr lang="it-IT" sz="9600" dirty="0" smtClean="0">
              <a:solidFill>
                <a:srgbClr val="FF0000"/>
              </a:solidFill>
            </a:endParaRPr>
          </a:p>
          <a:p>
            <a:r>
              <a:rPr lang="it-IT" sz="9600" dirty="0" smtClean="0">
                <a:solidFill>
                  <a:srgbClr val="FF0000"/>
                </a:solidFill>
              </a:rPr>
              <a:t>Marco    de  </a:t>
            </a:r>
            <a:r>
              <a:rPr lang="it-IT" sz="9600" dirty="0" err="1" smtClean="0">
                <a:solidFill>
                  <a:srgbClr val="FF0000"/>
                </a:solidFill>
              </a:rPr>
              <a:t>donatis</a:t>
            </a:r>
            <a:r>
              <a:rPr lang="it-IT" sz="9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3" name="Picture 5" descr="f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57422" y="1857364"/>
            <a:ext cx="4214810" cy="300037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Gita Milano\2011-11-23 scuola\IMG_4867.JPG">
            <a:hlinkClick r:id="" action="ppaction://hlinkshowjump?jump=nextslid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1357298"/>
            <a:ext cx="4605857" cy="4525963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1857356" y="285728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</a:rPr>
              <a:t>1P</a:t>
            </a:r>
            <a:endParaRPr lang="it-IT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Gita Milano\2011-11-23 scuola\IMG_48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142984"/>
            <a:ext cx="6143668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357290" y="285728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</a:rPr>
              <a:t>1P</a:t>
            </a:r>
            <a:endParaRPr lang="it-IT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Gita Milano\2011-11-23 scuola\IMG_48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1571612"/>
            <a:ext cx="5857916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285852" y="214290"/>
            <a:ext cx="64294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000" dirty="0" smtClean="0">
                <a:solidFill>
                  <a:srgbClr val="FF0000"/>
                </a:solidFill>
              </a:rPr>
              <a:t>1P</a:t>
            </a:r>
            <a:endParaRPr lang="it-IT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Gita Milano\2011-11-23 scuola\IMG_48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357298"/>
            <a:ext cx="7715304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571604" y="214290"/>
            <a:ext cx="60722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</a:rPr>
              <a:t>1P</a:t>
            </a:r>
            <a:endParaRPr lang="it-IT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Gita Milano\2011-11-23 scuola\IMG_48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142976" y="0"/>
            <a:ext cx="68580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600" dirty="0" smtClean="0">
                <a:solidFill>
                  <a:srgbClr val="FF0000"/>
                </a:solidFill>
              </a:rPr>
              <a:t>1P</a:t>
            </a:r>
            <a:endParaRPr lang="it-IT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Gita Milano\2011-11-23 scuola\IMG_48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71604" y="1500174"/>
            <a:ext cx="6034617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643042" y="642918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</a:rPr>
              <a:t>1P</a:t>
            </a:r>
            <a:endParaRPr lang="it-IT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Gita Milano\2011-11-23 scuola\IMG_48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428728" y="642918"/>
            <a:ext cx="628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5400" dirty="0" smtClean="0">
                <a:solidFill>
                  <a:srgbClr val="FF0000"/>
                </a:solidFill>
              </a:rPr>
              <a:t>1P</a:t>
            </a:r>
            <a:endParaRPr lang="it-IT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Gita Milano\2011-11-23 scuola\IMG_48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3" name="Rettangolo 2"/>
          <p:cNvSpPr/>
          <p:nvPr/>
        </p:nvSpPr>
        <p:spPr>
          <a:xfrm>
            <a:off x="1571604" y="785794"/>
            <a:ext cx="6000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000" dirty="0" smtClean="0"/>
              <a:t>1P</a:t>
            </a:r>
            <a:endParaRPr lang="it-IT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22</Words>
  <PresentationFormat>Presentazione su schermo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GITA MILANO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GITTA’ MILANO</dc:title>
  <cp:lastModifiedBy>User</cp:lastModifiedBy>
  <cp:revision>18</cp:revision>
  <dcterms:modified xsi:type="dcterms:W3CDTF">2012-01-10T14:55:49Z</dcterms:modified>
</cp:coreProperties>
</file>