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aximized">
    <p:restoredLeft sz="9650" autoAdjust="0"/>
    <p:restoredTop sz="89855" autoAdjust="0"/>
  </p:normalViewPr>
  <p:slideViewPr>
    <p:cSldViewPr>
      <p:cViewPr>
        <p:scale>
          <a:sx n="72" d="100"/>
          <a:sy n="72" d="100"/>
        </p:scale>
        <p:origin x="-1080"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8B7F6FE-F9E8-441F-B2C5-15783BFC78BF}" type="datetimeFigureOut">
              <a:rPr lang="it-IT" smtClean="0"/>
              <a:pPr/>
              <a:t>12/12/2015</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EC5961D-3E23-4F77-A8A6-5585499F0659}" type="slidenum">
              <a:rPr lang="it-IT" smtClean="0"/>
              <a:pPr/>
              <a:t>‹N›</a:t>
            </a:fld>
            <a:endParaRPr lang="it-IT"/>
          </a:p>
        </p:txBody>
      </p:sp>
    </p:spTree>
    <p:extLst>
      <p:ext uri="{BB962C8B-B14F-4D97-AF65-F5344CB8AC3E}">
        <p14:creationId xmlns:p14="http://schemas.microsoft.com/office/powerpoint/2010/main" xmlns="" val="3100242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The </a:t>
            </a:r>
            <a:r>
              <a:rPr lang="en-US" sz="1200" b="1" i="0" kern="1200" dirty="0" smtClean="0">
                <a:solidFill>
                  <a:schemeClr val="tx1"/>
                </a:solidFill>
                <a:latin typeface="+mn-lt"/>
                <a:ea typeface="+mn-ea"/>
                <a:cs typeface="+mn-cs"/>
              </a:rPr>
              <a:t>American Revolutionary War</a:t>
            </a:r>
            <a:r>
              <a:rPr lang="en-US" sz="1200" b="0" i="0" kern="1200" dirty="0" smtClean="0">
                <a:solidFill>
                  <a:schemeClr val="tx1"/>
                </a:solidFill>
                <a:latin typeface="+mn-lt"/>
                <a:ea typeface="+mn-ea"/>
                <a:cs typeface="+mn-cs"/>
              </a:rPr>
              <a:t> (1775–1783), also known as the </a:t>
            </a:r>
            <a:r>
              <a:rPr lang="en-US" sz="1200" b="1" i="0" kern="1200" dirty="0" smtClean="0">
                <a:solidFill>
                  <a:schemeClr val="tx1"/>
                </a:solidFill>
                <a:latin typeface="+mn-lt"/>
                <a:ea typeface="+mn-ea"/>
                <a:cs typeface="+mn-cs"/>
              </a:rPr>
              <a:t>American War of Independence</a:t>
            </a:r>
            <a:r>
              <a:rPr lang="en-US" sz="1200" b="0" i="0" kern="1200" baseline="0" dirty="0" smtClean="0">
                <a:solidFill>
                  <a:schemeClr val="tx1"/>
                </a:solidFill>
                <a:latin typeface="+mn-lt"/>
                <a:ea typeface="+mn-ea"/>
                <a:cs typeface="+mn-cs"/>
              </a:rPr>
              <a:t> </a:t>
            </a:r>
            <a:r>
              <a:rPr lang="en-US" sz="1200" b="0" i="0" kern="1200" dirty="0" smtClean="0">
                <a:solidFill>
                  <a:schemeClr val="tx1"/>
                </a:solidFill>
                <a:latin typeface="+mn-lt"/>
                <a:ea typeface="+mn-ea"/>
                <a:cs typeface="+mn-cs"/>
              </a:rPr>
              <a:t>in the United States, was the armed conflict between Grea</a:t>
            </a:r>
            <a:r>
              <a:rPr lang="en-US" sz="1200" b="0" i="0" kern="1200" baseline="0" dirty="0" smtClean="0">
                <a:solidFill>
                  <a:schemeClr val="tx1"/>
                </a:solidFill>
                <a:latin typeface="+mn-lt"/>
                <a:ea typeface="+mn-ea"/>
                <a:cs typeface="+mn-cs"/>
              </a:rPr>
              <a:t>t Britain</a:t>
            </a:r>
            <a:r>
              <a:rPr lang="en-US" sz="1200" b="0" i="0" kern="1200" dirty="0" smtClean="0">
                <a:solidFill>
                  <a:schemeClr val="tx1"/>
                </a:solidFill>
                <a:latin typeface="+mn-lt"/>
                <a:ea typeface="+mn-ea"/>
                <a:cs typeface="+mn-cs"/>
              </a:rPr>
              <a:t> and thirteen</a:t>
            </a:r>
            <a:r>
              <a:rPr lang="en-US" sz="1200" b="0" i="0" kern="1200" baseline="0" dirty="0" smtClean="0">
                <a:solidFill>
                  <a:schemeClr val="tx1"/>
                </a:solidFill>
                <a:latin typeface="+mn-lt"/>
                <a:ea typeface="+mn-ea"/>
                <a:cs typeface="+mn-cs"/>
              </a:rPr>
              <a:t> North America colonies</a:t>
            </a:r>
            <a:r>
              <a:rPr lang="en-US" sz="1200" b="0" i="0" kern="1200" dirty="0" smtClean="0">
                <a:solidFill>
                  <a:schemeClr val="tx1"/>
                </a:solidFill>
                <a:latin typeface="+mn-lt"/>
                <a:ea typeface="+mn-ea"/>
                <a:cs typeface="+mn-cs"/>
              </a:rPr>
              <a:t>, which had declared themselves the independent United</a:t>
            </a:r>
            <a:r>
              <a:rPr lang="en-US" sz="1200" b="0" i="0" kern="1200" baseline="0" dirty="0" smtClean="0">
                <a:solidFill>
                  <a:schemeClr val="tx1"/>
                </a:solidFill>
                <a:latin typeface="+mn-lt"/>
                <a:ea typeface="+mn-ea"/>
                <a:cs typeface="+mn-cs"/>
              </a:rPr>
              <a:t> States of America</a:t>
            </a:r>
            <a:r>
              <a:rPr lang="en-US" sz="1200" b="0" i="0" kern="1200" dirty="0" smtClean="0">
                <a:solidFill>
                  <a:schemeClr val="tx1"/>
                </a:solidFill>
                <a:latin typeface="+mn-lt"/>
                <a:ea typeface="+mn-ea"/>
                <a:cs typeface="+mn-cs"/>
              </a:rPr>
              <a:t>.</a:t>
            </a:r>
            <a:endParaRPr lang="it-IT" dirty="0"/>
          </a:p>
        </p:txBody>
      </p:sp>
      <p:sp>
        <p:nvSpPr>
          <p:cNvPr id="4" name="Segnaposto numero diapositiva 3"/>
          <p:cNvSpPr>
            <a:spLocks noGrp="1"/>
          </p:cNvSpPr>
          <p:nvPr>
            <p:ph type="sldNum" sz="quarter" idx="10"/>
          </p:nvPr>
        </p:nvSpPr>
        <p:spPr/>
        <p:txBody>
          <a:bodyPr/>
          <a:lstStyle/>
          <a:p>
            <a:fld id="{BEC5961D-3E23-4F77-A8A6-5585499F0659}" type="slidenum">
              <a:rPr lang="it-IT" smtClean="0"/>
              <a:pPr/>
              <a:t>1</a:t>
            </a:fld>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err="1" smtClean="0"/>
              <a:t>By</a:t>
            </a:r>
            <a:r>
              <a:rPr lang="it-IT" baseline="0" dirty="0" smtClean="0"/>
              <a:t> 1733 </a:t>
            </a:r>
            <a:r>
              <a:rPr lang="it-IT" baseline="0" dirty="0" err="1" smtClean="0"/>
              <a:t>British</a:t>
            </a:r>
            <a:r>
              <a:rPr lang="it-IT" baseline="0" dirty="0" smtClean="0"/>
              <a:t> </a:t>
            </a:r>
            <a:r>
              <a:rPr lang="it-IT" baseline="0" dirty="0" err="1" smtClean="0"/>
              <a:t>settlers</a:t>
            </a:r>
            <a:r>
              <a:rPr lang="it-IT" baseline="0" dirty="0" smtClean="0"/>
              <a:t> </a:t>
            </a:r>
            <a:r>
              <a:rPr lang="it-IT" baseline="0" dirty="0" err="1" smtClean="0"/>
              <a:t>had</a:t>
            </a:r>
            <a:r>
              <a:rPr lang="it-IT" baseline="0" dirty="0" smtClean="0"/>
              <a:t> </a:t>
            </a:r>
            <a:r>
              <a:rPr lang="it-IT" baseline="0" dirty="0" err="1" smtClean="0"/>
              <a:t>founded</a:t>
            </a:r>
            <a:r>
              <a:rPr lang="it-IT" baseline="0" dirty="0" smtClean="0"/>
              <a:t> </a:t>
            </a:r>
            <a:r>
              <a:rPr lang="it-IT" baseline="0" dirty="0" err="1" smtClean="0"/>
              <a:t>thirteen</a:t>
            </a:r>
            <a:r>
              <a:rPr lang="it-IT" baseline="0" dirty="0" smtClean="0"/>
              <a:t> </a:t>
            </a:r>
            <a:r>
              <a:rPr lang="it-IT" baseline="0" dirty="0" err="1" smtClean="0"/>
              <a:t>colonies</a:t>
            </a:r>
            <a:r>
              <a:rPr lang="it-IT" baseline="0" dirty="0" smtClean="0"/>
              <a:t> </a:t>
            </a:r>
            <a:r>
              <a:rPr lang="it-IT" baseline="0" dirty="0" err="1" smtClean="0"/>
              <a:t>along</a:t>
            </a:r>
            <a:r>
              <a:rPr lang="it-IT" baseline="0" dirty="0" smtClean="0"/>
              <a:t> the Atlantic </a:t>
            </a:r>
            <a:r>
              <a:rPr lang="it-IT" baseline="0" dirty="0" err="1" smtClean="0"/>
              <a:t>Coast</a:t>
            </a:r>
            <a:r>
              <a:rPr lang="it-IT" baseline="0" dirty="0" smtClean="0"/>
              <a:t>. </a:t>
            </a:r>
            <a:r>
              <a:rPr lang="it-IT" baseline="0" dirty="0" err="1" smtClean="0"/>
              <a:t>They</a:t>
            </a:r>
            <a:r>
              <a:rPr lang="it-IT" baseline="0" dirty="0" smtClean="0"/>
              <a:t> </a:t>
            </a:r>
            <a:r>
              <a:rPr lang="it-IT" baseline="0" dirty="0" err="1" smtClean="0"/>
              <a:t>were</a:t>
            </a:r>
            <a:r>
              <a:rPr lang="it-IT" baseline="0" dirty="0" smtClean="0"/>
              <a:t> </a:t>
            </a:r>
            <a:r>
              <a:rPr lang="it-IT" baseline="0" dirty="0" err="1" smtClean="0"/>
              <a:t>ruled</a:t>
            </a:r>
            <a:r>
              <a:rPr lang="it-IT" baseline="0" dirty="0" smtClean="0"/>
              <a:t> </a:t>
            </a:r>
            <a:r>
              <a:rPr lang="it-IT" baseline="0" dirty="0" err="1" smtClean="0"/>
              <a:t>by</a:t>
            </a:r>
            <a:r>
              <a:rPr lang="it-IT" baseline="0" dirty="0" smtClean="0"/>
              <a:t> </a:t>
            </a:r>
            <a:r>
              <a:rPr lang="it-IT" baseline="0" dirty="0" err="1" smtClean="0"/>
              <a:t>an</a:t>
            </a:r>
            <a:r>
              <a:rPr lang="it-IT" baseline="0" dirty="0" smtClean="0"/>
              <a:t> English </a:t>
            </a:r>
            <a:r>
              <a:rPr lang="it-IT" baseline="0" dirty="0" err="1" smtClean="0"/>
              <a:t>governor</a:t>
            </a:r>
            <a:r>
              <a:rPr lang="it-IT" baseline="0" dirty="0" smtClean="0"/>
              <a:t> and </a:t>
            </a:r>
            <a:r>
              <a:rPr lang="it-IT" baseline="0" dirty="0" err="1" smtClean="0"/>
              <a:t>by</a:t>
            </a:r>
            <a:r>
              <a:rPr lang="it-IT" baseline="0" dirty="0" smtClean="0"/>
              <a:t> </a:t>
            </a:r>
            <a:r>
              <a:rPr lang="it-IT" baseline="0" dirty="0" err="1" smtClean="0"/>
              <a:t>their</a:t>
            </a:r>
            <a:r>
              <a:rPr lang="it-IT" baseline="0" dirty="0" smtClean="0"/>
              <a:t> </a:t>
            </a:r>
            <a:r>
              <a:rPr lang="it-IT" baseline="0" dirty="0" err="1" smtClean="0"/>
              <a:t>own</a:t>
            </a:r>
            <a:r>
              <a:rPr lang="it-IT" baseline="0" dirty="0" smtClean="0"/>
              <a:t> </a:t>
            </a:r>
            <a:r>
              <a:rPr lang="it-IT" baseline="0" dirty="0" err="1" smtClean="0"/>
              <a:t>elected</a:t>
            </a:r>
            <a:r>
              <a:rPr lang="it-IT" baseline="0" dirty="0" smtClean="0"/>
              <a:t> </a:t>
            </a:r>
            <a:r>
              <a:rPr lang="it-IT" baseline="0" dirty="0" err="1" smtClean="0"/>
              <a:t>assemblies</a:t>
            </a:r>
            <a:r>
              <a:rPr lang="it-IT" baseline="0" dirty="0" smtClean="0"/>
              <a:t>.</a:t>
            </a:r>
          </a:p>
          <a:p>
            <a:r>
              <a:rPr lang="it-IT" baseline="0" dirty="0" err="1" smtClean="0"/>
              <a:t>Britain</a:t>
            </a:r>
            <a:r>
              <a:rPr lang="it-IT" baseline="0" dirty="0" smtClean="0"/>
              <a:t> </a:t>
            </a:r>
            <a:r>
              <a:rPr lang="it-IT" baseline="0" dirty="0" err="1" smtClean="0"/>
              <a:t>imposed</a:t>
            </a:r>
            <a:r>
              <a:rPr lang="it-IT" baseline="0" dirty="0" smtClean="0"/>
              <a:t> </a:t>
            </a:r>
            <a:r>
              <a:rPr lang="it-IT" baseline="0" dirty="0" err="1" smtClean="0"/>
              <a:t>taxes</a:t>
            </a:r>
            <a:r>
              <a:rPr lang="it-IT" baseline="0" dirty="0" smtClean="0"/>
              <a:t> on the </a:t>
            </a:r>
            <a:r>
              <a:rPr lang="it-IT" baseline="0" dirty="0" err="1" smtClean="0"/>
              <a:t>colonies</a:t>
            </a:r>
            <a:r>
              <a:rPr lang="it-IT" baseline="0" dirty="0" smtClean="0"/>
              <a:t> and </a:t>
            </a:r>
            <a:r>
              <a:rPr lang="it-IT" baseline="0" dirty="0" err="1" smtClean="0"/>
              <a:t>insisted</a:t>
            </a:r>
            <a:r>
              <a:rPr lang="it-IT" baseline="0" dirty="0" smtClean="0"/>
              <a:t> </a:t>
            </a:r>
            <a:r>
              <a:rPr lang="it-IT" baseline="0" dirty="0" err="1" smtClean="0"/>
              <a:t>that</a:t>
            </a:r>
            <a:r>
              <a:rPr lang="it-IT" baseline="0" dirty="0" smtClean="0"/>
              <a:t> </a:t>
            </a:r>
            <a:r>
              <a:rPr lang="it-IT" baseline="0" dirty="0" err="1" smtClean="0"/>
              <a:t>their</a:t>
            </a:r>
            <a:r>
              <a:rPr lang="it-IT" baseline="0" dirty="0" smtClean="0"/>
              <a:t> </a:t>
            </a:r>
            <a:r>
              <a:rPr lang="it-IT" baseline="0" dirty="0" err="1" smtClean="0"/>
              <a:t>trade</a:t>
            </a:r>
            <a:r>
              <a:rPr lang="it-IT" baseline="0" dirty="0" smtClean="0"/>
              <a:t> </a:t>
            </a:r>
            <a:r>
              <a:rPr lang="it-IT" baseline="0" dirty="0" err="1" smtClean="0"/>
              <a:t>with</a:t>
            </a:r>
            <a:r>
              <a:rPr lang="it-IT" baseline="0" dirty="0" smtClean="0"/>
              <a:t> </a:t>
            </a:r>
            <a:r>
              <a:rPr lang="it-IT" baseline="0" dirty="0" err="1" smtClean="0"/>
              <a:t>Britain</a:t>
            </a:r>
            <a:r>
              <a:rPr lang="it-IT" baseline="0" dirty="0" smtClean="0"/>
              <a:t> </a:t>
            </a:r>
            <a:r>
              <a:rPr lang="it-IT" baseline="0" dirty="0" err="1" smtClean="0"/>
              <a:t>was</a:t>
            </a:r>
            <a:r>
              <a:rPr lang="it-IT" baseline="0" dirty="0" smtClean="0"/>
              <a:t> </a:t>
            </a:r>
            <a:r>
              <a:rPr lang="it-IT" baseline="0" dirty="0" err="1" smtClean="0"/>
              <a:t>carried</a:t>
            </a:r>
            <a:r>
              <a:rPr lang="it-IT" baseline="0" dirty="0" smtClean="0"/>
              <a:t> out </a:t>
            </a:r>
            <a:r>
              <a:rPr lang="it-IT" baseline="0" dirty="0" err="1" smtClean="0"/>
              <a:t>only</a:t>
            </a:r>
            <a:r>
              <a:rPr lang="it-IT" baseline="0" dirty="0" smtClean="0"/>
              <a:t> </a:t>
            </a:r>
            <a:r>
              <a:rPr lang="it-IT" baseline="0" dirty="0" err="1" smtClean="0"/>
              <a:t>British</a:t>
            </a:r>
            <a:r>
              <a:rPr lang="it-IT" baseline="0" dirty="0" smtClean="0"/>
              <a:t> </a:t>
            </a:r>
            <a:r>
              <a:rPr lang="it-IT" baseline="0" dirty="0" err="1" smtClean="0"/>
              <a:t>ships</a:t>
            </a:r>
            <a:r>
              <a:rPr lang="it-IT" baseline="0" dirty="0" smtClean="0"/>
              <a:t>. The people living in the </a:t>
            </a:r>
            <a:r>
              <a:rPr lang="it-IT" baseline="0" dirty="0" err="1" smtClean="0"/>
              <a:t>colonies</a:t>
            </a:r>
            <a:r>
              <a:rPr lang="it-IT" baseline="0" dirty="0" smtClean="0"/>
              <a:t> </a:t>
            </a:r>
            <a:r>
              <a:rPr lang="it-IT" baseline="0" dirty="0" err="1" smtClean="0"/>
              <a:t>resented</a:t>
            </a:r>
            <a:r>
              <a:rPr lang="it-IT" baseline="0" dirty="0" smtClean="0"/>
              <a:t> </a:t>
            </a:r>
            <a:r>
              <a:rPr lang="it-IT" baseline="0" dirty="0" err="1" smtClean="0"/>
              <a:t>British</a:t>
            </a:r>
            <a:r>
              <a:rPr lang="it-IT" baseline="0" dirty="0" smtClean="0"/>
              <a:t> </a:t>
            </a:r>
            <a:r>
              <a:rPr lang="it-IT" baseline="0" dirty="0" err="1" smtClean="0"/>
              <a:t>control</a:t>
            </a:r>
            <a:r>
              <a:rPr lang="it-IT" baseline="0" dirty="0" smtClean="0"/>
              <a:t> and </a:t>
            </a:r>
            <a:r>
              <a:rPr lang="it-IT" baseline="0" dirty="0" err="1" smtClean="0"/>
              <a:t>taxation</a:t>
            </a:r>
            <a:r>
              <a:rPr lang="it-IT" baseline="0" dirty="0" smtClean="0"/>
              <a:t>.</a:t>
            </a:r>
          </a:p>
          <a:p>
            <a:endParaRPr lang="it-IT" dirty="0"/>
          </a:p>
        </p:txBody>
      </p:sp>
      <p:sp>
        <p:nvSpPr>
          <p:cNvPr id="4" name="Segnaposto numero diapositiva 3"/>
          <p:cNvSpPr>
            <a:spLocks noGrp="1"/>
          </p:cNvSpPr>
          <p:nvPr>
            <p:ph type="sldNum" sz="quarter" idx="10"/>
          </p:nvPr>
        </p:nvSpPr>
        <p:spPr/>
        <p:txBody>
          <a:bodyPr/>
          <a:lstStyle/>
          <a:p>
            <a:fld id="{BEC5961D-3E23-4F77-A8A6-5585499F0659}" type="slidenum">
              <a:rPr lang="it-IT" smtClean="0"/>
              <a:pPr/>
              <a:t>2</a:t>
            </a:fld>
            <a:endParaRPr 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US" baseline="0" dirty="0" smtClean="0"/>
              <a:t>In the 1760s, England passed laws that imposed new taxes on the colonists and limited their rights. Bostonians strongly objected and riots broke out which led to the occupation of Boston by British soldiers. In 1773, to protest against the British tax on tea, a group of colonists boarded the British </a:t>
            </a:r>
            <a:r>
              <a:rPr lang="en-US" baseline="0" dirty="0" smtClean="0"/>
              <a:t>ships </a:t>
            </a:r>
            <a:r>
              <a:rPr lang="en-US" baseline="0" dirty="0" smtClean="0"/>
              <a:t>in Boston harbor and threw the boxes of </a:t>
            </a:r>
            <a:r>
              <a:rPr lang="en-US" baseline="0" dirty="0" smtClean="0"/>
              <a:t>tea into the sea.</a:t>
            </a:r>
            <a:endParaRPr lang="it-IT" baseline="0" dirty="0" smtClean="0"/>
          </a:p>
        </p:txBody>
      </p:sp>
      <p:sp>
        <p:nvSpPr>
          <p:cNvPr id="4" name="Segnaposto numero diapositiva 3"/>
          <p:cNvSpPr>
            <a:spLocks noGrp="1"/>
          </p:cNvSpPr>
          <p:nvPr>
            <p:ph type="sldNum" sz="quarter" idx="10"/>
          </p:nvPr>
        </p:nvSpPr>
        <p:spPr/>
        <p:txBody>
          <a:bodyPr/>
          <a:lstStyle/>
          <a:p>
            <a:fld id="{BEC5961D-3E23-4F77-A8A6-5585499F0659}" type="slidenum">
              <a:rPr lang="it-IT" smtClean="0"/>
              <a:pPr/>
              <a:t>3</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9" name="Sottotitolo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28" name="Titolo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it-IT" smtClean="0"/>
              <a:t>Fare clic per modificare lo stile del titolo</a:t>
            </a:r>
            <a:endParaRPr kumimoji="0" lang="en-US"/>
          </a:p>
        </p:txBody>
      </p:sp>
      <p:cxnSp>
        <p:nvCxnSpPr>
          <p:cNvPr id="8" name="Connettore 1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Connettore 1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e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Segnaposto data 14"/>
          <p:cNvSpPr>
            <a:spLocks noGrp="1"/>
          </p:cNvSpPr>
          <p:nvPr>
            <p:ph type="dt" sz="half" idx="10"/>
          </p:nvPr>
        </p:nvSpPr>
        <p:spPr/>
        <p:txBody>
          <a:bodyPr/>
          <a:lstStyle/>
          <a:p>
            <a:fld id="{73703BB7-16BA-4BC5-AF64-82ACBD350751}" type="datetimeFigureOut">
              <a:rPr lang="it-IT" smtClean="0"/>
              <a:pPr/>
              <a:t>12/12/2015</a:t>
            </a:fld>
            <a:endParaRPr lang="it-IT"/>
          </a:p>
        </p:txBody>
      </p:sp>
      <p:sp>
        <p:nvSpPr>
          <p:cNvPr id="16" name="Segnaposto numero diapositiva 15"/>
          <p:cNvSpPr>
            <a:spLocks noGrp="1"/>
          </p:cNvSpPr>
          <p:nvPr>
            <p:ph type="sldNum" sz="quarter" idx="11"/>
          </p:nvPr>
        </p:nvSpPr>
        <p:spPr/>
        <p:txBody>
          <a:bodyPr/>
          <a:lstStyle/>
          <a:p>
            <a:fld id="{71B3620A-C614-4B60-BBC9-459AB4D58729}" type="slidenum">
              <a:rPr lang="it-IT" smtClean="0"/>
              <a:pPr/>
              <a:t>‹N›</a:t>
            </a:fld>
            <a:endParaRPr lang="it-IT"/>
          </a:p>
        </p:txBody>
      </p:sp>
      <p:sp>
        <p:nvSpPr>
          <p:cNvPr id="17" name="Segnaposto piè di pagina 16"/>
          <p:cNvSpPr>
            <a:spLocks noGrp="1"/>
          </p:cNvSpPr>
          <p:nvPr>
            <p:ph type="ftr" sz="quarter" idx="12"/>
          </p:nvPr>
        </p:nvSpPr>
        <p:spPr/>
        <p:txBody>
          <a:bodyPr/>
          <a:lstStyle/>
          <a:p>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73703BB7-16BA-4BC5-AF64-82ACBD350751}" type="datetimeFigureOut">
              <a:rPr lang="it-IT" smtClean="0"/>
              <a:pPr/>
              <a:t>12/12/2015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71B3620A-C614-4B60-BBC9-459AB4D58729}"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274638"/>
            <a:ext cx="6019800" cy="5851525"/>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73703BB7-16BA-4BC5-AF64-82ACBD350751}" type="datetimeFigureOut">
              <a:rPr lang="it-IT" smtClean="0"/>
              <a:pPr/>
              <a:t>12/12/2015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71B3620A-C614-4B60-BBC9-459AB4D58729}"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9" name="Segnaposto contenuto 8"/>
          <p:cNvSpPr>
            <a:spLocks noGrp="1"/>
          </p:cNvSpPr>
          <p:nvPr>
            <p:ph idx="1"/>
          </p:nvPr>
        </p:nvSpPr>
        <p:spPr>
          <a:xfrm>
            <a:off x="457200" y="1524000"/>
            <a:ext cx="8229600" cy="45720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4" name="Segnaposto data 13"/>
          <p:cNvSpPr>
            <a:spLocks noGrp="1"/>
          </p:cNvSpPr>
          <p:nvPr>
            <p:ph type="dt" sz="half" idx="14"/>
          </p:nvPr>
        </p:nvSpPr>
        <p:spPr/>
        <p:txBody>
          <a:bodyPr/>
          <a:lstStyle/>
          <a:p>
            <a:fld id="{73703BB7-16BA-4BC5-AF64-82ACBD350751}" type="datetimeFigureOut">
              <a:rPr lang="it-IT" smtClean="0"/>
              <a:pPr/>
              <a:t>12/12/2015</a:t>
            </a:fld>
            <a:endParaRPr lang="it-IT"/>
          </a:p>
        </p:txBody>
      </p:sp>
      <p:sp>
        <p:nvSpPr>
          <p:cNvPr id="15" name="Segnaposto numero diapositiva 14"/>
          <p:cNvSpPr>
            <a:spLocks noGrp="1"/>
          </p:cNvSpPr>
          <p:nvPr>
            <p:ph type="sldNum" sz="quarter" idx="15"/>
          </p:nvPr>
        </p:nvSpPr>
        <p:spPr/>
        <p:txBody>
          <a:bodyPr/>
          <a:lstStyle>
            <a:lvl1pPr algn="ctr">
              <a:defRPr/>
            </a:lvl1pPr>
          </a:lstStyle>
          <a:p>
            <a:fld id="{71B3620A-C614-4B60-BBC9-459AB4D58729}" type="slidenum">
              <a:rPr lang="it-IT" smtClean="0"/>
              <a:pPr/>
              <a:t>‹N›</a:t>
            </a:fld>
            <a:endParaRPr lang="it-IT"/>
          </a:p>
        </p:txBody>
      </p:sp>
      <p:sp>
        <p:nvSpPr>
          <p:cNvPr id="16" name="Segnaposto piè di pagina 15"/>
          <p:cNvSpPr>
            <a:spLocks noGrp="1"/>
          </p:cNvSpPr>
          <p:nvPr>
            <p:ph type="ftr" sz="quarter" idx="16"/>
          </p:nvPr>
        </p:nvSpPr>
        <p:spPr/>
        <p:txBody>
          <a:bodyPr/>
          <a:lstStyle/>
          <a:p>
            <a:endParaRPr lang="it-IT"/>
          </a:p>
        </p:txBody>
      </p:sp>
      <p:sp>
        <p:nvSpPr>
          <p:cNvPr id="17" name="Titolo 16"/>
          <p:cNvSpPr>
            <a:spLocks noGrp="1"/>
          </p:cNvSpPr>
          <p:nvPr>
            <p:ph type="title"/>
          </p:nvPr>
        </p:nvSpPr>
        <p:spPr/>
        <p:txBody>
          <a:bodyPr rtlCol="0" anchor="b" anchorCtr="0"/>
          <a:lstStyle/>
          <a:p>
            <a:r>
              <a:rPr kumimoji="0" lang="it-IT" smtClean="0"/>
              <a:t>Fare clic per modificare lo stile del titolo</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4" name="Segnaposto data 3"/>
          <p:cNvSpPr>
            <a:spLocks noGrp="1"/>
          </p:cNvSpPr>
          <p:nvPr>
            <p:ph type="dt" sz="half" idx="10"/>
          </p:nvPr>
        </p:nvSpPr>
        <p:spPr/>
        <p:txBody>
          <a:bodyPr/>
          <a:lstStyle/>
          <a:p>
            <a:fld id="{73703BB7-16BA-4BC5-AF64-82ACBD350751}" type="datetimeFigureOut">
              <a:rPr lang="it-IT" smtClean="0"/>
              <a:pPr/>
              <a:t>12/12/2015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71B3620A-C614-4B60-BBC9-459AB4D58729}" type="slidenum">
              <a:rPr lang="it-IT" smtClean="0"/>
              <a:pPr/>
              <a:t>‹N›</a:t>
            </a:fld>
            <a:endParaRPr lang="it-IT"/>
          </a:p>
        </p:txBody>
      </p:sp>
      <p:sp>
        <p:nvSpPr>
          <p:cNvPr id="2" name="Titolo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cxnSp>
        <p:nvCxnSpPr>
          <p:cNvPr id="7" name="Connettore 1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5" name="Segnaposto data 4"/>
          <p:cNvSpPr>
            <a:spLocks noGrp="1"/>
          </p:cNvSpPr>
          <p:nvPr>
            <p:ph type="dt" sz="half" idx="10"/>
          </p:nvPr>
        </p:nvSpPr>
        <p:spPr/>
        <p:txBody>
          <a:bodyPr/>
          <a:lstStyle/>
          <a:p>
            <a:fld id="{73703BB7-16BA-4BC5-AF64-82ACBD350751}" type="datetimeFigureOut">
              <a:rPr lang="it-IT" smtClean="0"/>
              <a:pPr/>
              <a:t>12/12/2015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71B3620A-C614-4B60-BBC9-459AB4D58729}" type="slidenum">
              <a:rPr lang="it-IT" smtClean="0"/>
              <a:pPr/>
              <a:t>‹N›</a:t>
            </a:fld>
            <a:endParaRPr lang="it-IT"/>
          </a:p>
        </p:txBody>
      </p:sp>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11" name="Segnaposto contenuto 10"/>
          <p:cNvSpPr>
            <a:spLocks noGrp="1"/>
          </p:cNvSpPr>
          <p:nvPr>
            <p:ph sz="half" idx="1"/>
          </p:nvPr>
        </p:nvSpPr>
        <p:spPr>
          <a:xfrm>
            <a:off x="457200" y="1524000"/>
            <a:ext cx="4059936" cy="45720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3" name="Segnaposto contenuto 12"/>
          <p:cNvSpPr>
            <a:spLocks noGrp="1"/>
          </p:cNvSpPr>
          <p:nvPr>
            <p:ph sz="half" idx="2"/>
          </p:nvPr>
        </p:nvSpPr>
        <p:spPr>
          <a:xfrm>
            <a:off x="4648200" y="1524000"/>
            <a:ext cx="4059936" cy="45720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9" name="Segnaposto numero diapositiva 8"/>
          <p:cNvSpPr>
            <a:spLocks noGrp="1"/>
          </p:cNvSpPr>
          <p:nvPr>
            <p:ph type="sldNum" sz="quarter" idx="12"/>
          </p:nvPr>
        </p:nvSpPr>
        <p:spPr/>
        <p:txBody>
          <a:bodyPr/>
          <a:lstStyle/>
          <a:p>
            <a:fld id="{71B3620A-C614-4B60-BBC9-459AB4D58729}" type="slidenum">
              <a:rPr lang="it-IT" smtClean="0"/>
              <a:pPr/>
              <a:t>‹N›</a:t>
            </a:fld>
            <a:endParaRPr lang="it-IT"/>
          </a:p>
        </p:txBody>
      </p:sp>
      <p:sp>
        <p:nvSpPr>
          <p:cNvPr id="8" name="Segnaposto piè di pagina 7"/>
          <p:cNvSpPr>
            <a:spLocks noGrp="1"/>
          </p:cNvSpPr>
          <p:nvPr>
            <p:ph type="ftr" sz="quarter" idx="11"/>
          </p:nvPr>
        </p:nvSpPr>
        <p:spPr/>
        <p:txBody>
          <a:bodyPr/>
          <a:lstStyle/>
          <a:p>
            <a:endParaRPr lang="it-IT"/>
          </a:p>
        </p:txBody>
      </p:sp>
      <p:sp>
        <p:nvSpPr>
          <p:cNvPr id="7" name="Segnaposto data 6"/>
          <p:cNvSpPr>
            <a:spLocks noGrp="1"/>
          </p:cNvSpPr>
          <p:nvPr>
            <p:ph type="dt" sz="half" idx="10"/>
          </p:nvPr>
        </p:nvSpPr>
        <p:spPr/>
        <p:txBody>
          <a:bodyPr/>
          <a:lstStyle/>
          <a:p>
            <a:fld id="{73703BB7-16BA-4BC5-AF64-82ACBD350751}" type="datetimeFigureOut">
              <a:rPr lang="it-IT" smtClean="0"/>
              <a:pPr/>
              <a:t>12/12/2015</a:t>
            </a:fld>
            <a:endParaRPr lang="it-IT"/>
          </a:p>
        </p:txBody>
      </p:sp>
      <p:sp>
        <p:nvSpPr>
          <p:cNvPr id="3" name="Segnaposto testo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32" name="Segnaposto contenuto 31"/>
          <p:cNvSpPr>
            <a:spLocks noGrp="1"/>
          </p:cNvSpPr>
          <p:nvPr>
            <p:ph sz="half" idx="2"/>
          </p:nvPr>
        </p:nvSpPr>
        <p:spPr>
          <a:xfrm>
            <a:off x="457200" y="2201896"/>
            <a:ext cx="4038600" cy="3913632"/>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34" name="Segnaposto contenuto 33"/>
          <p:cNvSpPr>
            <a:spLocks noGrp="1"/>
          </p:cNvSpPr>
          <p:nvPr>
            <p:ph sz="quarter" idx="4"/>
          </p:nvPr>
        </p:nvSpPr>
        <p:spPr>
          <a:xfrm>
            <a:off x="4649788" y="2201896"/>
            <a:ext cx="4038600" cy="3913632"/>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2" name="Titolo 1"/>
          <p:cNvSpPr>
            <a:spLocks noGrp="1"/>
          </p:cNvSpPr>
          <p:nvPr>
            <p:ph type="title"/>
          </p:nvPr>
        </p:nvSpPr>
        <p:spPr>
          <a:xfrm>
            <a:off x="457200" y="155448"/>
            <a:ext cx="8229600" cy="1143000"/>
          </a:xfrm>
        </p:spPr>
        <p:txBody>
          <a:bodyPr anchor="b" anchorCtr="0"/>
          <a:lstStyle>
            <a:lvl1pPr>
              <a:defRPr/>
            </a:lvl1pPr>
          </a:lstStyle>
          <a:p>
            <a:r>
              <a:rPr kumimoji="0" lang="it-IT" smtClean="0"/>
              <a:t>Fare clic per modificare lo stile del titolo</a:t>
            </a:r>
            <a:endParaRPr kumimoji="0" lang="en-US"/>
          </a:p>
        </p:txBody>
      </p:sp>
      <p:sp>
        <p:nvSpPr>
          <p:cNvPr id="12" name="Segnaposto testo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cxnSp>
        <p:nvCxnSpPr>
          <p:cNvPr id="10" name="Connettore 1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Connettore 1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3" name="Segnaposto data 2"/>
          <p:cNvSpPr>
            <a:spLocks noGrp="1"/>
          </p:cNvSpPr>
          <p:nvPr>
            <p:ph type="dt" sz="half" idx="10"/>
          </p:nvPr>
        </p:nvSpPr>
        <p:spPr/>
        <p:txBody>
          <a:bodyPr/>
          <a:lstStyle/>
          <a:p>
            <a:fld id="{73703BB7-16BA-4BC5-AF64-82ACBD350751}" type="datetimeFigureOut">
              <a:rPr lang="it-IT" smtClean="0"/>
              <a:pPr/>
              <a:t>12/12/2015</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71B3620A-C614-4B60-BBC9-459AB4D58729}" type="slidenum">
              <a:rPr lang="it-IT" smtClean="0"/>
              <a:pPr/>
              <a:t>‹N›</a:t>
            </a:fld>
            <a:endParaRPr lang="it-IT"/>
          </a:p>
        </p:txBody>
      </p:sp>
      <p:sp>
        <p:nvSpPr>
          <p:cNvPr id="2" name="Titolo 1"/>
          <p:cNvSpPr>
            <a:spLocks noGrp="1"/>
          </p:cNvSpPr>
          <p:nvPr>
            <p:ph type="title"/>
          </p:nvPr>
        </p:nvSpPr>
        <p:spPr/>
        <p:txBody>
          <a:bodyPr/>
          <a:lstStyle/>
          <a:p>
            <a:r>
              <a:rPr kumimoji="0" lang="it-IT" smtClean="0"/>
              <a:t>Fare clic per modificare lo stile del titolo</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73703BB7-16BA-4BC5-AF64-82ACBD350751}" type="datetimeFigureOut">
              <a:rPr lang="it-IT" smtClean="0"/>
              <a:pPr/>
              <a:t>12/12/2015</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71B3620A-C614-4B60-BBC9-459AB4D58729}"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29" name="Segnaposto contenuto 28"/>
          <p:cNvSpPr>
            <a:spLocks noGrp="1"/>
          </p:cNvSpPr>
          <p:nvPr>
            <p:ph sz="quarter" idx="1"/>
          </p:nvPr>
        </p:nvSpPr>
        <p:spPr>
          <a:xfrm>
            <a:off x="457200" y="457200"/>
            <a:ext cx="6248400" cy="57150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3" name="Segnaposto testo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it-IT" smtClean="0"/>
              <a:t>Fare clic per modificare stili del testo dello schema</a:t>
            </a:r>
          </a:p>
        </p:txBody>
      </p:sp>
      <p:sp>
        <p:nvSpPr>
          <p:cNvPr id="31" name="Titolo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it-IT" smtClean="0"/>
              <a:t>Fare clic per modificare lo stile del titolo</a:t>
            </a:r>
            <a:endParaRPr kumimoji="0" lang="en-US"/>
          </a:p>
        </p:txBody>
      </p:sp>
      <p:sp>
        <p:nvSpPr>
          <p:cNvPr id="8" name="Segnaposto data 7"/>
          <p:cNvSpPr>
            <a:spLocks noGrp="1"/>
          </p:cNvSpPr>
          <p:nvPr>
            <p:ph type="dt" sz="half" idx="14"/>
          </p:nvPr>
        </p:nvSpPr>
        <p:spPr/>
        <p:txBody>
          <a:bodyPr/>
          <a:lstStyle/>
          <a:p>
            <a:fld id="{73703BB7-16BA-4BC5-AF64-82ACBD350751}" type="datetimeFigureOut">
              <a:rPr lang="it-IT" smtClean="0"/>
              <a:pPr/>
              <a:t>12/12/2015</a:t>
            </a:fld>
            <a:endParaRPr lang="it-IT"/>
          </a:p>
        </p:txBody>
      </p:sp>
      <p:sp>
        <p:nvSpPr>
          <p:cNvPr id="9" name="Segnaposto numero diapositiva 8"/>
          <p:cNvSpPr>
            <a:spLocks noGrp="1"/>
          </p:cNvSpPr>
          <p:nvPr>
            <p:ph type="sldNum" sz="quarter" idx="15"/>
          </p:nvPr>
        </p:nvSpPr>
        <p:spPr/>
        <p:txBody>
          <a:bodyPr/>
          <a:lstStyle/>
          <a:p>
            <a:fld id="{71B3620A-C614-4B60-BBC9-459AB4D58729}" type="slidenum">
              <a:rPr lang="it-IT" smtClean="0"/>
              <a:pPr/>
              <a:t>‹N›</a:t>
            </a:fld>
            <a:endParaRPr lang="it-IT"/>
          </a:p>
        </p:txBody>
      </p:sp>
      <p:sp>
        <p:nvSpPr>
          <p:cNvPr id="10" name="Segnaposto piè di pagina 9"/>
          <p:cNvSpPr>
            <a:spLocks noGrp="1"/>
          </p:cNvSpPr>
          <p:nvPr>
            <p:ph type="ftr" sz="quarter" idx="16"/>
          </p:nvPr>
        </p:nvSpPr>
        <p:spPr/>
        <p:txBody>
          <a:bodyPr/>
          <a:lstStyle/>
          <a:p>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it-IT" smtClean="0"/>
              <a:t>Fare clic per modificare lo stile del titolo</a:t>
            </a:r>
            <a:endParaRPr kumimoji="0" lang="en-US"/>
          </a:p>
        </p:txBody>
      </p:sp>
      <p:sp>
        <p:nvSpPr>
          <p:cNvPr id="3" name="Segnaposto immagine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it-IT" smtClean="0"/>
              <a:t>Fare clic sull'icona per inserire un'immagine</a:t>
            </a:r>
            <a:endParaRPr kumimoji="0" lang="en-US"/>
          </a:p>
        </p:txBody>
      </p:sp>
      <p:sp>
        <p:nvSpPr>
          <p:cNvPr id="4" name="Segnaposto testo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it-IT" smtClean="0"/>
              <a:t>Fare clic per modificare stili del testo dello schema</a:t>
            </a:r>
          </a:p>
        </p:txBody>
      </p:sp>
      <p:sp>
        <p:nvSpPr>
          <p:cNvPr id="8" name="Segnaposto data 7"/>
          <p:cNvSpPr>
            <a:spLocks noGrp="1"/>
          </p:cNvSpPr>
          <p:nvPr>
            <p:ph type="dt" sz="half" idx="10"/>
          </p:nvPr>
        </p:nvSpPr>
        <p:spPr/>
        <p:txBody>
          <a:bodyPr/>
          <a:lstStyle/>
          <a:p>
            <a:fld id="{73703BB7-16BA-4BC5-AF64-82ACBD350751}" type="datetimeFigureOut">
              <a:rPr lang="it-IT" smtClean="0"/>
              <a:pPr/>
              <a:t>12/12/2015</a:t>
            </a:fld>
            <a:endParaRPr lang="it-IT"/>
          </a:p>
        </p:txBody>
      </p:sp>
      <p:sp>
        <p:nvSpPr>
          <p:cNvPr id="9" name="Segnaposto numero diapositiva 8"/>
          <p:cNvSpPr>
            <a:spLocks noGrp="1"/>
          </p:cNvSpPr>
          <p:nvPr>
            <p:ph type="sldNum" sz="quarter" idx="11"/>
          </p:nvPr>
        </p:nvSpPr>
        <p:spPr/>
        <p:txBody>
          <a:bodyPr/>
          <a:lstStyle/>
          <a:p>
            <a:fld id="{71B3620A-C614-4B60-BBC9-459AB4D58729}" type="slidenum">
              <a:rPr lang="it-IT" smtClean="0"/>
              <a:pPr/>
              <a:t>‹N›</a:t>
            </a:fld>
            <a:endParaRPr lang="it-IT"/>
          </a:p>
        </p:txBody>
      </p:sp>
      <p:sp>
        <p:nvSpPr>
          <p:cNvPr id="10" name="Segnaposto piè di pagina 9"/>
          <p:cNvSpPr>
            <a:spLocks noGrp="1"/>
          </p:cNvSpPr>
          <p:nvPr>
            <p:ph type="ftr" sz="quarter" idx="12"/>
          </p:nvPr>
        </p:nvSpPr>
        <p:spPr/>
        <p:txBody>
          <a:bodyPr/>
          <a:lstStyle/>
          <a:p>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Segnaposto testo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24" name="Segnaposto data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73703BB7-16BA-4BC5-AF64-82ACBD350751}" type="datetimeFigureOut">
              <a:rPr lang="it-IT" smtClean="0"/>
              <a:pPr/>
              <a:t>12/12/2015</a:t>
            </a:fld>
            <a:endParaRPr lang="it-IT"/>
          </a:p>
        </p:txBody>
      </p:sp>
      <p:sp>
        <p:nvSpPr>
          <p:cNvPr id="10" name="Segnaposto piè di pagina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it-IT"/>
          </a:p>
        </p:txBody>
      </p:sp>
      <p:sp>
        <p:nvSpPr>
          <p:cNvPr id="22" name="Segnaposto numero diapositiva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71B3620A-C614-4B60-BBC9-459AB4D58729}" type="slidenum">
              <a:rPr lang="it-IT" smtClean="0"/>
              <a:pPr/>
              <a:t>‹N›</a:t>
            </a:fld>
            <a:endParaRPr lang="it-IT"/>
          </a:p>
        </p:txBody>
      </p:sp>
      <p:sp>
        <p:nvSpPr>
          <p:cNvPr id="5" name="Segnaposto titolo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it-IT" smtClean="0"/>
              <a:t>Fare clic per modificare lo stile del titolo</a:t>
            </a:r>
            <a:endParaRPr kumimoji="0"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971600" y="-531440"/>
            <a:ext cx="7524328" cy="2272785"/>
          </a:xfrm>
        </p:spPr>
        <p:txBody>
          <a:bodyPr>
            <a:noAutofit/>
          </a:bodyPr>
          <a:lstStyle/>
          <a:p>
            <a:r>
              <a:rPr lang="it-IT" sz="6000" dirty="0" smtClean="0">
                <a:solidFill>
                  <a:srgbClr val="FF0000"/>
                </a:solidFill>
                <a:latin typeface="Blackadder ITC" pitchFamily="82" charset="0"/>
              </a:rPr>
              <a:t>The War </a:t>
            </a:r>
            <a:r>
              <a:rPr lang="it-IT" sz="6000" dirty="0" err="1" smtClean="0">
                <a:solidFill>
                  <a:srgbClr val="FF0000"/>
                </a:solidFill>
                <a:latin typeface="Blackadder ITC" pitchFamily="82" charset="0"/>
              </a:rPr>
              <a:t>of</a:t>
            </a:r>
            <a:r>
              <a:rPr lang="it-IT" sz="6000" dirty="0" smtClean="0">
                <a:solidFill>
                  <a:srgbClr val="FF0000"/>
                </a:solidFill>
                <a:latin typeface="Blackadder ITC" pitchFamily="82" charset="0"/>
              </a:rPr>
              <a:t> </a:t>
            </a:r>
            <a:r>
              <a:rPr lang="it-IT" sz="6000" dirty="0" err="1" smtClean="0">
                <a:solidFill>
                  <a:srgbClr val="FF0000"/>
                </a:solidFill>
                <a:latin typeface="Blackadder ITC" pitchFamily="82" charset="0"/>
              </a:rPr>
              <a:t>Independence</a:t>
            </a:r>
            <a:endParaRPr lang="it-IT" sz="6000" dirty="0">
              <a:solidFill>
                <a:srgbClr val="FF0000"/>
              </a:solidFill>
              <a:latin typeface="Blackadder ITC" pitchFamily="82" charset="0"/>
            </a:endParaRPr>
          </a:p>
        </p:txBody>
      </p:sp>
      <p:pic>
        <p:nvPicPr>
          <p:cNvPr id="1028" name="Picture 4" descr="C:\Users\Stefano\Desktop\war.jpg"/>
          <p:cNvPicPr>
            <a:picLocks noChangeAspect="1" noChangeArrowheads="1"/>
          </p:cNvPicPr>
          <p:nvPr/>
        </p:nvPicPr>
        <p:blipFill>
          <a:blip r:embed="rId3" cstate="print"/>
          <a:srcRect/>
          <a:stretch>
            <a:fillRect/>
          </a:stretch>
        </p:blipFill>
        <p:spPr bwMode="auto">
          <a:xfrm>
            <a:off x="539552" y="4005064"/>
            <a:ext cx="3288789" cy="2319093"/>
          </a:xfrm>
          <a:prstGeom prst="rect">
            <a:avLst/>
          </a:prstGeom>
          <a:noFill/>
        </p:spPr>
      </p:pic>
      <p:pic>
        <p:nvPicPr>
          <p:cNvPr id="1027" name="Picture 3" descr="C:\Users\Stefano\Desktop\war of indipendence.jpg"/>
          <p:cNvPicPr>
            <a:picLocks noChangeAspect="1" noChangeArrowheads="1"/>
          </p:cNvPicPr>
          <p:nvPr/>
        </p:nvPicPr>
        <p:blipFill>
          <a:blip r:embed="rId4" cstate="print"/>
          <a:srcRect/>
          <a:stretch>
            <a:fillRect/>
          </a:stretch>
        </p:blipFill>
        <p:spPr bwMode="auto">
          <a:xfrm>
            <a:off x="2771800" y="1916832"/>
            <a:ext cx="4113561" cy="2795935"/>
          </a:xfrm>
          <a:prstGeom prst="rect">
            <a:avLst/>
          </a:prstGeom>
          <a:noFill/>
        </p:spPr>
      </p:pic>
      <p:pic>
        <p:nvPicPr>
          <p:cNvPr id="1029" name="Picture 5" descr="C:\Users\Stefano\Desktop\war 2.jpg"/>
          <p:cNvPicPr>
            <a:picLocks noChangeAspect="1" noChangeArrowheads="1"/>
          </p:cNvPicPr>
          <p:nvPr/>
        </p:nvPicPr>
        <p:blipFill>
          <a:blip r:embed="rId5" cstate="print"/>
          <a:srcRect/>
          <a:stretch>
            <a:fillRect/>
          </a:stretch>
        </p:blipFill>
        <p:spPr bwMode="auto">
          <a:xfrm>
            <a:off x="6228184" y="4077072"/>
            <a:ext cx="2483075" cy="1637173"/>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5508104" y="2420888"/>
            <a:ext cx="3374090" cy="2952328"/>
          </a:xfrm>
        </p:spPr>
        <p:txBody>
          <a:bodyPr>
            <a:normAutofit/>
          </a:bodyPr>
          <a:lstStyle/>
          <a:p>
            <a:pPr>
              <a:buNone/>
            </a:pPr>
            <a:r>
              <a:rPr lang="it-IT" sz="2200" dirty="0" smtClean="0"/>
              <a:t>     </a:t>
            </a:r>
          </a:p>
          <a:p>
            <a:pPr>
              <a:buNone/>
            </a:pPr>
            <a:r>
              <a:rPr lang="it-IT" sz="4400" dirty="0" smtClean="0">
                <a:solidFill>
                  <a:srgbClr val="00B050"/>
                </a:solidFill>
                <a:latin typeface="Amienne" pitchFamily="82" charset="0"/>
              </a:rPr>
              <a:t>    </a:t>
            </a:r>
            <a:r>
              <a:rPr lang="it-IT" sz="4400" dirty="0" err="1" smtClean="0">
                <a:solidFill>
                  <a:schemeClr val="accent2">
                    <a:lumMod val="50000"/>
                  </a:schemeClr>
                </a:solidFill>
                <a:effectLst>
                  <a:outerShdw blurRad="38100" dist="38100" dir="2700000" algn="tl">
                    <a:srgbClr val="000000">
                      <a:alpha val="43137"/>
                    </a:srgbClr>
                  </a:outerShdw>
                </a:effectLst>
                <a:latin typeface="Amienne" pitchFamily="82" charset="0"/>
              </a:rPr>
              <a:t>British</a:t>
            </a:r>
            <a:r>
              <a:rPr lang="it-IT" sz="4400" dirty="0" smtClean="0">
                <a:solidFill>
                  <a:schemeClr val="accent2">
                    <a:lumMod val="50000"/>
                  </a:schemeClr>
                </a:solidFill>
                <a:effectLst>
                  <a:outerShdw blurRad="38100" dist="38100" dir="2700000" algn="tl">
                    <a:srgbClr val="000000">
                      <a:alpha val="43137"/>
                    </a:srgbClr>
                  </a:outerShdw>
                </a:effectLst>
                <a:latin typeface="Amienne" pitchFamily="82" charset="0"/>
              </a:rPr>
              <a:t> </a:t>
            </a:r>
            <a:r>
              <a:rPr lang="it-IT" sz="4400" dirty="0" err="1" smtClean="0">
                <a:solidFill>
                  <a:schemeClr val="accent2">
                    <a:lumMod val="50000"/>
                  </a:schemeClr>
                </a:solidFill>
                <a:effectLst>
                  <a:outerShdw blurRad="38100" dist="38100" dir="2700000" algn="tl">
                    <a:srgbClr val="000000">
                      <a:alpha val="43137"/>
                    </a:srgbClr>
                  </a:outerShdw>
                </a:effectLst>
                <a:latin typeface="Amienne" pitchFamily="82" charset="0"/>
              </a:rPr>
              <a:t>clonies</a:t>
            </a:r>
            <a:r>
              <a:rPr lang="it-IT" sz="4400" dirty="0" smtClean="0">
                <a:solidFill>
                  <a:schemeClr val="accent2">
                    <a:lumMod val="50000"/>
                  </a:schemeClr>
                </a:solidFill>
                <a:effectLst>
                  <a:outerShdw blurRad="38100" dist="38100" dir="2700000" algn="tl">
                    <a:srgbClr val="000000">
                      <a:alpha val="43137"/>
                    </a:srgbClr>
                  </a:outerShdw>
                </a:effectLst>
                <a:latin typeface="Amienne" pitchFamily="82" charset="0"/>
              </a:rPr>
              <a:t>:</a:t>
            </a:r>
            <a:endParaRPr lang="it-IT" sz="4400" dirty="0">
              <a:solidFill>
                <a:schemeClr val="accent2">
                  <a:lumMod val="50000"/>
                </a:schemeClr>
              </a:solidFill>
              <a:effectLst>
                <a:outerShdw blurRad="38100" dist="38100" dir="2700000" algn="tl">
                  <a:srgbClr val="000000">
                    <a:alpha val="43137"/>
                  </a:srgbClr>
                </a:outerShdw>
              </a:effectLst>
              <a:latin typeface="Amienne" pitchFamily="82" charset="0"/>
            </a:endParaRPr>
          </a:p>
          <a:p>
            <a:pPr>
              <a:buNone/>
            </a:pPr>
            <a:r>
              <a:rPr lang="it-IT" sz="1600" dirty="0" smtClean="0">
                <a:effectLst>
                  <a:outerShdw blurRad="38100" dist="38100" dir="2700000" algn="tl">
                    <a:srgbClr val="000000">
                      <a:alpha val="43137"/>
                    </a:srgbClr>
                  </a:outerShdw>
                </a:effectLst>
              </a:rPr>
              <a:t>     </a:t>
            </a:r>
            <a:r>
              <a:rPr lang="it-IT" sz="1600" dirty="0" smtClean="0">
                <a:effectLst>
                  <a:outerShdw blurRad="38100" dist="38100" dir="2700000" algn="tl">
                    <a:srgbClr val="000000">
                      <a:alpha val="43137"/>
                    </a:srgbClr>
                  </a:outerShdw>
                </a:effectLst>
                <a:latin typeface="Baskerville Old Face" pitchFamily="18" charset="0"/>
              </a:rPr>
              <a:t>The first </a:t>
            </a:r>
            <a:r>
              <a:rPr lang="it-IT" sz="1600" dirty="0" err="1" smtClean="0">
                <a:effectLst>
                  <a:outerShdw blurRad="38100" dist="38100" dir="2700000" algn="tl">
                    <a:srgbClr val="000000">
                      <a:alpha val="43137"/>
                    </a:srgbClr>
                  </a:outerShdw>
                </a:effectLst>
                <a:latin typeface="Baskerville Old Face" pitchFamily="18" charset="0"/>
              </a:rPr>
              <a:t>British</a:t>
            </a:r>
            <a:r>
              <a:rPr lang="it-IT" sz="1600" dirty="0" smtClean="0">
                <a:effectLst>
                  <a:outerShdw blurRad="38100" dist="38100" dir="2700000" algn="tl">
                    <a:srgbClr val="000000">
                      <a:alpha val="43137"/>
                    </a:srgbClr>
                  </a:outerShdw>
                </a:effectLst>
                <a:latin typeface="Baskerville Old Face" pitchFamily="18" charset="0"/>
              </a:rPr>
              <a:t> </a:t>
            </a:r>
            <a:r>
              <a:rPr lang="it-IT" sz="1600" dirty="0" err="1" smtClean="0">
                <a:effectLst>
                  <a:outerShdw blurRad="38100" dist="38100" dir="2700000" algn="tl">
                    <a:srgbClr val="000000">
                      <a:alpha val="43137"/>
                    </a:srgbClr>
                  </a:outerShdw>
                </a:effectLst>
                <a:latin typeface="Baskerville Old Face" pitchFamily="18" charset="0"/>
              </a:rPr>
              <a:t>Colonies</a:t>
            </a:r>
            <a:r>
              <a:rPr lang="it-IT" sz="1600" dirty="0" smtClean="0">
                <a:effectLst>
                  <a:outerShdw blurRad="38100" dist="38100" dir="2700000" algn="tl">
                    <a:srgbClr val="000000">
                      <a:alpha val="43137"/>
                    </a:srgbClr>
                  </a:outerShdw>
                </a:effectLst>
                <a:latin typeface="Baskerville Old Face" pitchFamily="18" charset="0"/>
              </a:rPr>
              <a:t> </a:t>
            </a:r>
            <a:r>
              <a:rPr lang="it-IT" sz="1600" dirty="0" err="1" smtClean="0">
                <a:effectLst>
                  <a:outerShdw blurRad="38100" dist="38100" dir="2700000" algn="tl">
                    <a:srgbClr val="000000">
                      <a:alpha val="43137"/>
                    </a:srgbClr>
                  </a:outerShdw>
                </a:effectLst>
                <a:latin typeface="Baskerville Old Face" pitchFamily="18" charset="0"/>
              </a:rPr>
              <a:t>were</a:t>
            </a:r>
            <a:r>
              <a:rPr lang="it-IT" sz="1600" dirty="0" smtClean="0">
                <a:effectLst>
                  <a:outerShdw blurRad="38100" dist="38100" dir="2700000" algn="tl">
                    <a:srgbClr val="000000">
                      <a:alpha val="43137"/>
                    </a:srgbClr>
                  </a:outerShdw>
                </a:effectLst>
                <a:latin typeface="Baskerville Old Face" pitchFamily="18" charset="0"/>
              </a:rPr>
              <a:t>: </a:t>
            </a:r>
            <a:r>
              <a:rPr lang="it-IT" sz="1600" dirty="0" smtClean="0">
                <a:effectLst>
                  <a:outerShdw blurRad="38100" dist="38100" dir="2700000" algn="tl">
                    <a:srgbClr val="000000">
                      <a:alpha val="43137"/>
                    </a:srgbClr>
                  </a:outerShdw>
                </a:effectLst>
                <a:latin typeface="Baskerville Old Face" pitchFamily="18" charset="0"/>
              </a:rPr>
              <a:t>New Hampshire, Massachusetts, </a:t>
            </a:r>
            <a:r>
              <a:rPr lang="it-IT" sz="1600" dirty="0" err="1" smtClean="0">
                <a:effectLst>
                  <a:outerShdw blurRad="38100" dist="38100" dir="2700000" algn="tl">
                    <a:srgbClr val="000000">
                      <a:alpha val="43137"/>
                    </a:srgbClr>
                  </a:outerShdw>
                </a:effectLst>
                <a:latin typeface="Baskerville Old Face" pitchFamily="18" charset="0"/>
              </a:rPr>
              <a:t>Rhode</a:t>
            </a:r>
            <a:r>
              <a:rPr lang="it-IT" sz="1600" dirty="0" smtClean="0">
                <a:effectLst>
                  <a:outerShdw blurRad="38100" dist="38100" dir="2700000" algn="tl">
                    <a:srgbClr val="000000">
                      <a:alpha val="43137"/>
                    </a:srgbClr>
                  </a:outerShdw>
                </a:effectLst>
                <a:latin typeface="Baskerville Old Face" pitchFamily="18" charset="0"/>
              </a:rPr>
              <a:t> Island, Connecticut, New York, New Jersey, Pennsylvania, Delaware, Maryland, Virginia, North Carolina ,South Carolina, Georgia</a:t>
            </a:r>
            <a:r>
              <a:rPr lang="it-IT" sz="1800" dirty="0" smtClean="0">
                <a:effectLst>
                  <a:outerShdw blurRad="38100" dist="38100" dir="2700000" algn="tl">
                    <a:srgbClr val="000000">
                      <a:alpha val="43137"/>
                    </a:srgbClr>
                  </a:outerShdw>
                </a:effectLst>
                <a:latin typeface="Baskerville Old Face" pitchFamily="18" charset="0"/>
              </a:rPr>
              <a:t>.</a:t>
            </a:r>
          </a:p>
          <a:p>
            <a:pPr>
              <a:buNone/>
            </a:pPr>
            <a:endParaRPr lang="it-IT" dirty="0"/>
          </a:p>
        </p:txBody>
      </p:sp>
      <p:sp>
        <p:nvSpPr>
          <p:cNvPr id="2" name="Titolo 1"/>
          <p:cNvSpPr>
            <a:spLocks noGrp="1"/>
          </p:cNvSpPr>
          <p:nvPr>
            <p:ph type="title"/>
          </p:nvPr>
        </p:nvSpPr>
        <p:spPr>
          <a:xfrm>
            <a:off x="539552" y="620688"/>
            <a:ext cx="8229600" cy="1143000"/>
          </a:xfrm>
        </p:spPr>
        <p:txBody>
          <a:bodyPr>
            <a:normAutofit/>
          </a:bodyPr>
          <a:lstStyle/>
          <a:p>
            <a:r>
              <a:rPr lang="it-IT" sz="6600" dirty="0" err="1" smtClean="0">
                <a:solidFill>
                  <a:schemeClr val="accent6">
                    <a:lumMod val="75000"/>
                  </a:schemeClr>
                </a:solidFill>
                <a:effectLst>
                  <a:outerShdw blurRad="38100" dist="38100" dir="2700000" algn="tl">
                    <a:srgbClr val="000000">
                      <a:alpha val="43137"/>
                    </a:srgbClr>
                  </a:outerShdw>
                </a:effectLst>
                <a:latin typeface="Amienne" pitchFamily="82" charset="0"/>
              </a:rPr>
              <a:t>History</a:t>
            </a:r>
            <a:r>
              <a:rPr lang="it-IT" sz="6600" dirty="0" smtClean="0">
                <a:solidFill>
                  <a:schemeClr val="accent6">
                    <a:lumMod val="75000"/>
                  </a:schemeClr>
                </a:solidFill>
                <a:effectLst>
                  <a:outerShdw blurRad="38100" dist="38100" dir="2700000" algn="tl">
                    <a:srgbClr val="000000">
                      <a:alpha val="43137"/>
                    </a:srgbClr>
                  </a:outerShdw>
                </a:effectLst>
                <a:latin typeface="Amienne" pitchFamily="82" charset="0"/>
              </a:rPr>
              <a:t> </a:t>
            </a:r>
            <a:r>
              <a:rPr lang="it-IT" sz="6600" dirty="0" err="1" smtClean="0">
                <a:solidFill>
                  <a:schemeClr val="accent6">
                    <a:lumMod val="75000"/>
                  </a:schemeClr>
                </a:solidFill>
                <a:effectLst>
                  <a:outerShdw blurRad="38100" dist="38100" dir="2700000" algn="tl">
                    <a:srgbClr val="000000">
                      <a:alpha val="43137"/>
                    </a:srgbClr>
                  </a:outerShdw>
                </a:effectLst>
                <a:latin typeface="Amienne" pitchFamily="82" charset="0"/>
              </a:rPr>
              <a:t>of</a:t>
            </a:r>
            <a:r>
              <a:rPr lang="it-IT" sz="6600" dirty="0" smtClean="0">
                <a:solidFill>
                  <a:schemeClr val="accent6">
                    <a:lumMod val="75000"/>
                  </a:schemeClr>
                </a:solidFill>
                <a:effectLst>
                  <a:outerShdw blurRad="38100" dist="38100" dir="2700000" algn="tl">
                    <a:srgbClr val="000000">
                      <a:alpha val="43137"/>
                    </a:srgbClr>
                  </a:outerShdw>
                </a:effectLst>
                <a:latin typeface="Amienne" pitchFamily="82" charset="0"/>
              </a:rPr>
              <a:t> </a:t>
            </a:r>
            <a:r>
              <a:rPr lang="it-IT" sz="6600" dirty="0" err="1" smtClean="0">
                <a:solidFill>
                  <a:schemeClr val="accent6">
                    <a:lumMod val="75000"/>
                  </a:schemeClr>
                </a:solidFill>
                <a:effectLst>
                  <a:outerShdw blurRad="38100" dist="38100" dir="2700000" algn="tl">
                    <a:srgbClr val="000000">
                      <a:alpha val="43137"/>
                    </a:srgbClr>
                  </a:outerShdw>
                </a:effectLst>
                <a:latin typeface="Amienne" pitchFamily="82" charset="0"/>
              </a:rPr>
              <a:t>British</a:t>
            </a:r>
            <a:r>
              <a:rPr lang="it-IT" sz="6600" dirty="0" smtClean="0">
                <a:solidFill>
                  <a:schemeClr val="accent6">
                    <a:lumMod val="75000"/>
                  </a:schemeClr>
                </a:solidFill>
                <a:effectLst>
                  <a:outerShdw blurRad="38100" dist="38100" dir="2700000" algn="tl">
                    <a:srgbClr val="000000">
                      <a:alpha val="43137"/>
                    </a:srgbClr>
                  </a:outerShdw>
                </a:effectLst>
                <a:latin typeface="Amienne" pitchFamily="82" charset="0"/>
              </a:rPr>
              <a:t> </a:t>
            </a:r>
            <a:r>
              <a:rPr lang="it-IT" sz="6600" dirty="0" err="1" smtClean="0">
                <a:solidFill>
                  <a:schemeClr val="accent6">
                    <a:lumMod val="75000"/>
                  </a:schemeClr>
                </a:solidFill>
                <a:effectLst>
                  <a:outerShdw blurRad="38100" dist="38100" dir="2700000" algn="tl">
                    <a:srgbClr val="000000">
                      <a:alpha val="43137"/>
                    </a:srgbClr>
                  </a:outerShdw>
                </a:effectLst>
                <a:latin typeface="Amienne" pitchFamily="82" charset="0"/>
              </a:rPr>
              <a:t>Colonies</a:t>
            </a:r>
            <a:endParaRPr lang="it-IT" sz="6600" dirty="0">
              <a:solidFill>
                <a:schemeClr val="accent6">
                  <a:lumMod val="75000"/>
                </a:schemeClr>
              </a:solidFill>
              <a:effectLst>
                <a:outerShdw blurRad="38100" dist="38100" dir="2700000" algn="tl">
                  <a:srgbClr val="000000">
                    <a:alpha val="43137"/>
                  </a:srgbClr>
                </a:outerShdw>
              </a:effectLst>
              <a:latin typeface="Amienne" pitchFamily="82" charset="0"/>
            </a:endParaRPr>
          </a:p>
        </p:txBody>
      </p:sp>
      <p:pic>
        <p:nvPicPr>
          <p:cNvPr id="2050" name="Picture 2" descr="C:\Users\Stefano\Desktop\13 COLONIES.JPG"/>
          <p:cNvPicPr>
            <a:picLocks noChangeAspect="1" noChangeArrowheads="1"/>
          </p:cNvPicPr>
          <p:nvPr/>
        </p:nvPicPr>
        <p:blipFill>
          <a:blip r:embed="rId3" cstate="print"/>
          <a:srcRect/>
          <a:stretch>
            <a:fillRect/>
          </a:stretch>
        </p:blipFill>
        <p:spPr bwMode="auto">
          <a:xfrm>
            <a:off x="827584" y="2060848"/>
            <a:ext cx="4850916" cy="40050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Stefano\Desktop\boston tea party.jpg"/>
          <p:cNvPicPr>
            <a:picLocks noChangeAspect="1" noChangeArrowheads="1"/>
          </p:cNvPicPr>
          <p:nvPr/>
        </p:nvPicPr>
        <p:blipFill>
          <a:blip r:embed="rId3" cstate="print"/>
          <a:srcRect/>
          <a:stretch>
            <a:fillRect/>
          </a:stretch>
        </p:blipFill>
        <p:spPr bwMode="auto">
          <a:xfrm>
            <a:off x="611560" y="1412776"/>
            <a:ext cx="4975032" cy="3528392"/>
          </a:xfrm>
          <a:prstGeom prst="rect">
            <a:avLst/>
          </a:prstGeom>
          <a:noFill/>
        </p:spPr>
      </p:pic>
      <p:sp>
        <p:nvSpPr>
          <p:cNvPr id="9" name="Segnaposto testo 8"/>
          <p:cNvSpPr>
            <a:spLocks noGrp="1"/>
          </p:cNvSpPr>
          <p:nvPr>
            <p:ph type="body" idx="1"/>
          </p:nvPr>
        </p:nvSpPr>
        <p:spPr>
          <a:xfrm>
            <a:off x="2627784" y="404664"/>
            <a:ext cx="5184921" cy="1000766"/>
          </a:xfrm>
        </p:spPr>
        <p:txBody>
          <a:bodyPr>
            <a:noAutofit/>
          </a:bodyPr>
          <a:lstStyle/>
          <a:p>
            <a:r>
              <a:rPr lang="it-IT" sz="6600" dirty="0" smtClean="0">
                <a:solidFill>
                  <a:schemeClr val="accent3">
                    <a:lumMod val="75000"/>
                  </a:schemeClr>
                </a:solidFill>
                <a:effectLst>
                  <a:outerShdw blurRad="38100" dist="38100" dir="2700000" algn="tl">
                    <a:srgbClr val="000000">
                      <a:alpha val="43137"/>
                    </a:srgbClr>
                  </a:outerShdw>
                </a:effectLst>
                <a:latin typeface="Amienne" pitchFamily="82" charset="0"/>
              </a:rPr>
              <a:t>Boston Tea Party</a:t>
            </a:r>
            <a:endParaRPr lang="it-IT" sz="6600" dirty="0">
              <a:solidFill>
                <a:schemeClr val="accent3">
                  <a:lumMod val="75000"/>
                </a:schemeClr>
              </a:solidFill>
              <a:effectLst>
                <a:outerShdw blurRad="38100" dist="38100" dir="2700000" algn="tl">
                  <a:srgbClr val="000000">
                    <a:alpha val="43137"/>
                  </a:srgbClr>
                </a:outerShdw>
              </a:effectLst>
              <a:latin typeface="Amienne" pitchFamily="82" charset="0"/>
            </a:endParaRPr>
          </a:p>
        </p:txBody>
      </p:sp>
      <p:pic>
        <p:nvPicPr>
          <p:cNvPr id="3075" name="Picture 3" descr="C:\Users\Stefano\Desktop\boston tea party 2.jpg"/>
          <p:cNvPicPr>
            <a:picLocks noGrp="1" noChangeAspect="1" noChangeArrowheads="1"/>
          </p:cNvPicPr>
          <p:nvPr>
            <p:ph idx="4294967295"/>
          </p:nvPr>
        </p:nvPicPr>
        <p:blipFill>
          <a:blip r:embed="rId4" cstate="print"/>
          <a:srcRect/>
          <a:stretch>
            <a:fillRect/>
          </a:stretch>
        </p:blipFill>
        <p:spPr bwMode="auto">
          <a:xfrm>
            <a:off x="5364088" y="3717032"/>
            <a:ext cx="3285172" cy="2549484"/>
          </a:xfrm>
          <a:prstGeom prst="rect">
            <a:avLst/>
          </a:prstGeom>
          <a:noFill/>
        </p:spPr>
      </p:pic>
      <p:sp>
        <p:nvSpPr>
          <p:cNvPr id="3078" name="Rectangle 6"/>
          <p:cNvSpPr>
            <a:spLocks noChangeArrowheads="1"/>
          </p:cNvSpPr>
          <p:nvPr/>
        </p:nvSpPr>
        <p:spPr bwMode="auto">
          <a:xfrm>
            <a:off x="899592" y="5196054"/>
            <a:ext cx="4320480" cy="615553"/>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2000" i="1" strike="noStrike" cap="none" normalizeH="0" baseline="0" dirty="0" smtClean="0">
                <a:ln>
                  <a:noFill/>
                </a:ln>
                <a:effectLst>
                  <a:outerShdw blurRad="38100" dist="38100" dir="2700000" algn="tl">
                    <a:srgbClr val="000000">
                      <a:alpha val="43137"/>
                    </a:srgbClr>
                  </a:outerShdw>
                </a:effectLst>
                <a:latin typeface="Bell MT" pitchFamily="18" charset="0"/>
                <a:cs typeface="Arial" pitchFamily="34" charset="0"/>
              </a:rPr>
              <a:t>The </a:t>
            </a:r>
            <a:r>
              <a:rPr kumimoji="0" lang="it-IT" sz="2000" i="1" strike="noStrike" cap="none" normalizeH="0" baseline="0" dirty="0" err="1" smtClean="0">
                <a:ln>
                  <a:noFill/>
                </a:ln>
                <a:effectLst>
                  <a:outerShdw blurRad="38100" dist="38100" dir="2700000" algn="tl">
                    <a:srgbClr val="000000">
                      <a:alpha val="43137"/>
                    </a:srgbClr>
                  </a:outerShdw>
                </a:effectLst>
                <a:latin typeface="Bell MT" pitchFamily="18" charset="0"/>
                <a:cs typeface="Arial" pitchFamily="34" charset="0"/>
              </a:rPr>
              <a:t>event</a:t>
            </a:r>
            <a:r>
              <a:rPr kumimoji="0" lang="it-IT" sz="2000" i="1" strike="noStrike" cap="none" normalizeH="0" baseline="0" dirty="0" smtClean="0">
                <a:ln>
                  <a:noFill/>
                </a:ln>
                <a:effectLst>
                  <a:outerShdw blurRad="38100" dist="38100" dir="2700000" algn="tl">
                    <a:srgbClr val="000000">
                      <a:alpha val="43137"/>
                    </a:srgbClr>
                  </a:outerShdw>
                </a:effectLst>
                <a:latin typeface="Bell MT" pitchFamily="18" charset="0"/>
                <a:cs typeface="Arial" pitchFamily="34" charset="0"/>
              </a:rPr>
              <a:t> </a:t>
            </a:r>
            <a:r>
              <a:rPr kumimoji="0" lang="it-IT" sz="2000" i="1" strike="noStrike" cap="none" normalizeH="0" baseline="0" dirty="0" err="1" smtClean="0">
                <a:ln>
                  <a:noFill/>
                </a:ln>
                <a:effectLst>
                  <a:outerShdw blurRad="38100" dist="38100" dir="2700000" algn="tl">
                    <a:srgbClr val="000000">
                      <a:alpha val="43137"/>
                    </a:srgbClr>
                  </a:outerShdw>
                </a:effectLst>
                <a:latin typeface="Bell MT" pitchFamily="18" charset="0"/>
                <a:cs typeface="Arial" pitchFamily="34" charset="0"/>
              </a:rPr>
              <a:t>that</a:t>
            </a:r>
            <a:r>
              <a:rPr kumimoji="0" lang="it-IT" sz="2000" i="1" strike="noStrike" cap="none" normalizeH="0" baseline="0" dirty="0" smtClean="0">
                <a:ln>
                  <a:noFill/>
                </a:ln>
                <a:effectLst>
                  <a:outerShdw blurRad="38100" dist="38100" dir="2700000" algn="tl">
                    <a:srgbClr val="000000">
                      <a:alpha val="43137"/>
                    </a:srgbClr>
                  </a:outerShdw>
                </a:effectLst>
                <a:latin typeface="Bell MT" pitchFamily="18" charset="0"/>
                <a:cs typeface="Arial" pitchFamily="34" charset="0"/>
              </a:rPr>
              <a:t> </a:t>
            </a:r>
            <a:r>
              <a:rPr kumimoji="0" lang="it-IT" sz="2000" i="1" strike="noStrike" cap="none" normalizeH="0" baseline="0" dirty="0" err="1" smtClean="0">
                <a:ln>
                  <a:noFill/>
                </a:ln>
                <a:effectLst>
                  <a:outerShdw blurRad="38100" dist="38100" dir="2700000" algn="tl">
                    <a:srgbClr val="000000">
                      <a:alpha val="43137"/>
                    </a:srgbClr>
                  </a:outerShdw>
                </a:effectLst>
                <a:latin typeface="Bell MT" pitchFamily="18" charset="0"/>
                <a:cs typeface="Arial" pitchFamily="34" charset="0"/>
              </a:rPr>
              <a:t>marked</a:t>
            </a:r>
            <a:r>
              <a:rPr kumimoji="0" lang="it-IT" sz="2000" i="1" strike="noStrike" cap="none" normalizeH="0" baseline="0" dirty="0" smtClean="0">
                <a:ln>
                  <a:noFill/>
                </a:ln>
                <a:effectLst>
                  <a:outerShdw blurRad="38100" dist="38100" dir="2700000" algn="tl">
                    <a:srgbClr val="000000">
                      <a:alpha val="43137"/>
                    </a:srgbClr>
                  </a:outerShdw>
                </a:effectLst>
                <a:latin typeface="Bell MT" pitchFamily="18" charset="0"/>
                <a:cs typeface="Arial" pitchFamily="34" charset="0"/>
              </a:rPr>
              <a:t> the </a:t>
            </a:r>
            <a:r>
              <a:rPr kumimoji="0" lang="it-IT" sz="2000" i="1" strike="noStrike" cap="none" normalizeH="0" baseline="0" dirty="0" err="1" smtClean="0">
                <a:ln>
                  <a:noFill/>
                </a:ln>
                <a:effectLst>
                  <a:outerShdw blurRad="38100" dist="38100" dir="2700000" algn="tl">
                    <a:srgbClr val="000000">
                      <a:alpha val="43137"/>
                    </a:srgbClr>
                  </a:outerShdw>
                </a:effectLst>
                <a:latin typeface="Bell MT" pitchFamily="18" charset="0"/>
                <a:cs typeface="Arial" pitchFamily="34" charset="0"/>
              </a:rPr>
              <a:t>beginning</a:t>
            </a:r>
            <a:r>
              <a:rPr kumimoji="0" lang="it-IT" sz="2000" i="1" strike="noStrike" cap="none" normalizeH="0" baseline="0" dirty="0" smtClean="0">
                <a:ln>
                  <a:noFill/>
                </a:ln>
                <a:effectLst>
                  <a:outerShdw blurRad="38100" dist="38100" dir="2700000" algn="tl">
                    <a:srgbClr val="000000">
                      <a:alpha val="43137"/>
                    </a:srgbClr>
                  </a:outerShdw>
                </a:effectLst>
                <a:latin typeface="Bell MT" pitchFamily="18" charset="0"/>
                <a:cs typeface="Arial" pitchFamily="34" charset="0"/>
              </a:rPr>
              <a:t> </a:t>
            </a:r>
            <a:r>
              <a:rPr kumimoji="0" lang="it-IT" sz="2000" i="1" strike="noStrike" cap="none" normalizeH="0" baseline="0" dirty="0" err="1" smtClean="0">
                <a:ln>
                  <a:noFill/>
                </a:ln>
                <a:effectLst>
                  <a:outerShdw blurRad="38100" dist="38100" dir="2700000" algn="tl">
                    <a:srgbClr val="000000">
                      <a:alpha val="43137"/>
                    </a:srgbClr>
                  </a:outerShdw>
                </a:effectLst>
                <a:latin typeface="Bell MT" pitchFamily="18" charset="0"/>
                <a:cs typeface="Arial" pitchFamily="34" charset="0"/>
              </a:rPr>
              <a:t>of</a:t>
            </a:r>
            <a:r>
              <a:rPr lang="it-IT" sz="2000" i="1" dirty="0">
                <a:effectLst>
                  <a:outerShdw blurRad="38100" dist="38100" dir="2700000" algn="tl">
                    <a:srgbClr val="000000">
                      <a:alpha val="43137"/>
                    </a:srgbClr>
                  </a:outerShdw>
                </a:effectLst>
                <a:latin typeface="Bell MT" pitchFamily="18" charset="0"/>
                <a:cs typeface="Arial" pitchFamily="34" charset="0"/>
              </a:rPr>
              <a:t> </a:t>
            </a:r>
            <a:endParaRPr lang="it-IT" sz="2000" i="1" dirty="0" smtClean="0">
              <a:effectLst>
                <a:outerShdw blurRad="38100" dist="38100" dir="2700000" algn="tl">
                  <a:srgbClr val="000000">
                    <a:alpha val="43137"/>
                  </a:srgbClr>
                </a:outerShdw>
              </a:effectLst>
              <a:latin typeface="Bell MT"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it-IT" sz="2000" i="1" strike="noStrike" cap="none" normalizeH="0" baseline="0" dirty="0" smtClean="0">
                <a:ln>
                  <a:noFill/>
                </a:ln>
                <a:effectLst>
                  <a:outerShdw blurRad="38100" dist="38100" dir="2700000" algn="tl">
                    <a:srgbClr val="000000">
                      <a:alpha val="43137"/>
                    </a:srgbClr>
                  </a:outerShdw>
                </a:effectLst>
                <a:latin typeface="Bell MT" pitchFamily="18" charset="0"/>
                <a:cs typeface="Arial" pitchFamily="34" charset="0"/>
              </a:rPr>
              <a:t>the </a:t>
            </a:r>
            <a:r>
              <a:rPr kumimoji="0" lang="it-IT" sz="2000" i="1" strike="noStrike" cap="none" normalizeH="0" baseline="0" dirty="0" err="1" smtClean="0">
                <a:ln>
                  <a:noFill/>
                </a:ln>
                <a:effectLst>
                  <a:outerShdw blurRad="38100" dist="38100" dir="2700000" algn="tl">
                    <a:srgbClr val="000000">
                      <a:alpha val="43137"/>
                    </a:srgbClr>
                  </a:outerShdw>
                </a:effectLst>
                <a:latin typeface="Bell MT" pitchFamily="18" charset="0"/>
                <a:cs typeface="Arial" pitchFamily="34" charset="0"/>
              </a:rPr>
              <a:t>revolution</a:t>
            </a:r>
            <a:r>
              <a:rPr kumimoji="0" lang="it-IT" sz="2000" i="1" strike="noStrike" cap="none" normalizeH="0" baseline="0" dirty="0" smtClean="0">
                <a:ln>
                  <a:noFill/>
                </a:ln>
                <a:effectLst>
                  <a:outerShdw blurRad="38100" dist="38100" dir="2700000" algn="tl">
                    <a:srgbClr val="000000">
                      <a:alpha val="43137"/>
                    </a:srgbClr>
                  </a:outerShdw>
                </a:effectLst>
                <a:latin typeface="Bell MT" pitchFamily="18" charset="0"/>
                <a:cs typeface="Arial" pitchFamily="34" charset="0"/>
              </a:rPr>
              <a:t> </a:t>
            </a:r>
            <a:r>
              <a:rPr kumimoji="0" lang="it-IT" sz="2000" i="1" strike="noStrike" cap="none" normalizeH="0" baseline="0" dirty="0" err="1" smtClean="0">
                <a:ln>
                  <a:noFill/>
                </a:ln>
                <a:effectLst>
                  <a:outerShdw blurRad="38100" dist="38100" dir="2700000" algn="tl">
                    <a:srgbClr val="000000">
                      <a:alpha val="43137"/>
                    </a:srgbClr>
                  </a:outerShdw>
                </a:effectLst>
                <a:latin typeface="Bell MT" pitchFamily="18" charset="0"/>
                <a:cs typeface="Arial" pitchFamily="34" charset="0"/>
              </a:rPr>
              <a:t>of</a:t>
            </a:r>
            <a:r>
              <a:rPr kumimoji="0" lang="it-IT" sz="2000" i="1" strike="noStrike" cap="none" normalizeH="0" baseline="0" dirty="0" smtClean="0">
                <a:ln>
                  <a:noFill/>
                </a:ln>
                <a:effectLst>
                  <a:outerShdw blurRad="38100" dist="38100" dir="2700000" algn="tl">
                    <a:srgbClr val="000000">
                      <a:alpha val="43137"/>
                    </a:srgbClr>
                  </a:outerShdw>
                </a:effectLst>
                <a:latin typeface="Bell MT" pitchFamily="18" charset="0"/>
                <a:cs typeface="Arial" pitchFamily="34" charset="0"/>
              </a:rPr>
              <a:t> the American </a:t>
            </a:r>
            <a:r>
              <a:rPr kumimoji="0" lang="it-IT" sz="2000" i="1" strike="noStrike" cap="none" normalizeH="0" baseline="0" dirty="0" err="1" smtClean="0">
                <a:ln>
                  <a:noFill/>
                </a:ln>
                <a:effectLst>
                  <a:outerShdw blurRad="38100" dist="38100" dir="2700000" algn="tl">
                    <a:srgbClr val="000000">
                      <a:alpha val="43137"/>
                    </a:srgbClr>
                  </a:outerShdw>
                </a:effectLst>
                <a:latin typeface="Bell MT" pitchFamily="18" charset="0"/>
                <a:cs typeface="Arial" pitchFamily="34" charset="0"/>
              </a:rPr>
              <a:t>colonies</a:t>
            </a:r>
            <a:endParaRPr kumimoji="0" lang="it-IT" sz="2000" i="1" strike="noStrike" cap="none" normalizeH="0" baseline="0" dirty="0" smtClean="0">
              <a:ln>
                <a:noFill/>
              </a:ln>
              <a:effectLst>
                <a:outerShdw blurRad="38100" dist="38100" dir="2700000" algn="tl">
                  <a:srgbClr val="000000">
                    <a:alpha val="43137"/>
                  </a:srgbClr>
                </a:outerShdw>
              </a:effectLst>
              <a:latin typeface="Bell MT" pitchFamily="18"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11560" y="158775"/>
            <a:ext cx="7772400" cy="1470025"/>
          </a:xfrm>
        </p:spPr>
        <p:txBody>
          <a:bodyPr>
            <a:normAutofit/>
          </a:bodyPr>
          <a:lstStyle/>
          <a:p>
            <a:r>
              <a:rPr lang="it-IT" sz="3600" dirty="0" smtClean="0"/>
              <a:t>War </a:t>
            </a:r>
            <a:r>
              <a:rPr lang="it-IT" sz="3600" dirty="0" err="1" smtClean="0"/>
              <a:t>between</a:t>
            </a:r>
            <a:r>
              <a:rPr lang="it-IT" sz="3600" dirty="0" smtClean="0"/>
              <a:t> </a:t>
            </a:r>
            <a:r>
              <a:rPr lang="it-IT" sz="3600" dirty="0" err="1" smtClean="0"/>
              <a:t>colonists</a:t>
            </a:r>
            <a:r>
              <a:rPr lang="it-IT" sz="3600" dirty="0" smtClean="0"/>
              <a:t> and </a:t>
            </a:r>
            <a:r>
              <a:rPr lang="it-IT" sz="3600" dirty="0" err="1" smtClean="0"/>
              <a:t>British</a:t>
            </a:r>
            <a:r>
              <a:rPr lang="it-IT" sz="3600" dirty="0" smtClean="0"/>
              <a:t> </a:t>
            </a:r>
            <a:r>
              <a:rPr lang="it-IT" sz="3600" dirty="0" err="1" smtClean="0"/>
              <a:t>soldiers</a:t>
            </a:r>
            <a:r>
              <a:rPr lang="it-IT" sz="3600" dirty="0" smtClean="0"/>
              <a:t> </a:t>
            </a:r>
            <a:r>
              <a:rPr lang="it-IT" sz="3600" dirty="0" err="1" smtClean="0"/>
              <a:t>lasted</a:t>
            </a:r>
            <a:r>
              <a:rPr lang="it-IT" sz="3600" dirty="0" smtClean="0"/>
              <a:t> 8 </a:t>
            </a:r>
            <a:r>
              <a:rPr lang="it-IT" sz="3600" dirty="0" err="1" smtClean="0"/>
              <a:t>years</a:t>
            </a:r>
            <a:r>
              <a:rPr lang="it-IT" sz="3600" dirty="0" smtClean="0"/>
              <a:t>.</a:t>
            </a:r>
            <a:endParaRPr lang="it-IT" sz="3600" dirty="0"/>
          </a:p>
        </p:txBody>
      </p:sp>
      <p:pic>
        <p:nvPicPr>
          <p:cNvPr id="4" name="Immagin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437906" y="1885950"/>
            <a:ext cx="6446462" cy="4351362"/>
          </a:xfrm>
          <a:prstGeom prst="rect">
            <a:avLst/>
          </a:prstGeom>
        </p:spPr>
      </p:pic>
    </p:spTree>
    <p:extLst>
      <p:ext uri="{BB962C8B-B14F-4D97-AF65-F5344CB8AC3E}">
        <p14:creationId xmlns:p14="http://schemas.microsoft.com/office/powerpoint/2010/main" xmlns="" val="14039520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908720"/>
            <a:ext cx="3034680" cy="4608512"/>
          </a:xfrm>
        </p:spPr>
        <p:txBody>
          <a:bodyPr>
            <a:normAutofit/>
          </a:bodyPr>
          <a:lstStyle/>
          <a:p>
            <a:pPr algn="l"/>
            <a:r>
              <a:rPr lang="it-IT" dirty="0" smtClean="0"/>
              <a:t>American </a:t>
            </a:r>
            <a:r>
              <a:rPr lang="it-IT" dirty="0" err="1" smtClean="0"/>
              <a:t>army</a:t>
            </a:r>
            <a:r>
              <a:rPr lang="it-IT" dirty="0" smtClean="0"/>
              <a:t> </a:t>
            </a:r>
            <a:r>
              <a:rPr lang="it-IT" dirty="0" err="1" smtClean="0"/>
              <a:t>was</a:t>
            </a:r>
            <a:r>
              <a:rPr lang="it-IT" dirty="0" smtClean="0"/>
              <a:t> led by </a:t>
            </a:r>
            <a:r>
              <a:rPr lang="it-IT" dirty="0" err="1" smtClean="0"/>
              <a:t>Colonel</a:t>
            </a:r>
            <a:r>
              <a:rPr lang="it-IT" dirty="0" smtClean="0"/>
              <a:t> George Washington</a:t>
            </a:r>
            <a:endParaRPr lang="it-IT" dirty="0"/>
          </a:p>
        </p:txBody>
      </p:sp>
      <p:pic>
        <p:nvPicPr>
          <p:cNvPr id="4" name="Segnaposto contenuto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3877825" y="692696"/>
            <a:ext cx="4466017" cy="5433467"/>
          </a:xfrm>
        </p:spPr>
      </p:pic>
    </p:spTree>
    <p:extLst>
      <p:ext uri="{BB962C8B-B14F-4D97-AF65-F5344CB8AC3E}">
        <p14:creationId xmlns:p14="http://schemas.microsoft.com/office/powerpoint/2010/main" xmlns="" val="5917486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548680"/>
            <a:ext cx="8229600" cy="2506290"/>
          </a:xfrm>
        </p:spPr>
        <p:txBody>
          <a:bodyPr>
            <a:normAutofit fontScale="90000"/>
          </a:bodyPr>
          <a:lstStyle/>
          <a:p>
            <a:r>
              <a:rPr lang="it-IT" sz="3200" dirty="0" smtClean="0"/>
              <a:t>On </a:t>
            </a:r>
            <a:r>
              <a:rPr lang="it-IT" sz="3200" dirty="0" err="1" smtClean="0"/>
              <a:t>july</a:t>
            </a:r>
            <a:r>
              <a:rPr lang="it-IT" sz="3200" dirty="0" smtClean="0"/>
              <a:t> 1776, </a:t>
            </a:r>
            <a:r>
              <a:rPr lang="it-IT" sz="3200" dirty="0" err="1" smtClean="0"/>
              <a:t>representatives</a:t>
            </a:r>
            <a:r>
              <a:rPr lang="it-IT" sz="3200" dirty="0" smtClean="0"/>
              <a:t> from </a:t>
            </a:r>
            <a:r>
              <a:rPr lang="it-IT" sz="3200" dirty="0" err="1" smtClean="0"/>
              <a:t>all</a:t>
            </a:r>
            <a:r>
              <a:rPr lang="it-IT" sz="3200" dirty="0" smtClean="0"/>
              <a:t> the 13 </a:t>
            </a:r>
            <a:r>
              <a:rPr lang="it-IT" sz="3200" dirty="0" err="1" smtClean="0"/>
              <a:t>colonies</a:t>
            </a:r>
            <a:r>
              <a:rPr lang="it-IT" sz="3200" dirty="0" smtClean="0"/>
              <a:t> </a:t>
            </a:r>
            <a:r>
              <a:rPr lang="it-IT" sz="3200" dirty="0" err="1" smtClean="0"/>
              <a:t>met</a:t>
            </a:r>
            <a:r>
              <a:rPr lang="it-IT" sz="3200" dirty="0" smtClean="0"/>
              <a:t> in Philadelphia and </a:t>
            </a:r>
            <a:r>
              <a:rPr lang="it-IT" sz="3200" dirty="0" err="1" smtClean="0"/>
              <a:t>signed</a:t>
            </a:r>
            <a:r>
              <a:rPr lang="it-IT" sz="3200" dirty="0" smtClean="0"/>
              <a:t> a </a:t>
            </a:r>
            <a:r>
              <a:rPr lang="it-IT" sz="3200" dirty="0" err="1" smtClean="0"/>
              <a:t>Declaration</a:t>
            </a:r>
            <a:r>
              <a:rPr lang="it-IT" sz="3200" dirty="0" smtClean="0"/>
              <a:t> </a:t>
            </a:r>
            <a:r>
              <a:rPr lang="it-IT" sz="3200" dirty="0" err="1" smtClean="0"/>
              <a:t>of</a:t>
            </a:r>
            <a:r>
              <a:rPr lang="it-IT" sz="3200" dirty="0" smtClean="0"/>
              <a:t> </a:t>
            </a:r>
            <a:r>
              <a:rPr lang="it-IT" sz="3200" dirty="0" err="1" smtClean="0"/>
              <a:t>Independence</a:t>
            </a:r>
            <a:r>
              <a:rPr lang="it-IT" sz="3200" dirty="0" smtClean="0"/>
              <a:t> </a:t>
            </a:r>
            <a:r>
              <a:rPr lang="it-IT" sz="3200" dirty="0" err="1" smtClean="0"/>
              <a:t>written</a:t>
            </a:r>
            <a:r>
              <a:rPr lang="it-IT" sz="3200" dirty="0" smtClean="0"/>
              <a:t> by a </a:t>
            </a:r>
            <a:r>
              <a:rPr lang="it-IT" sz="3200" dirty="0" err="1" smtClean="0"/>
              <a:t>committee</a:t>
            </a:r>
            <a:r>
              <a:rPr lang="it-IT" sz="3200" dirty="0" smtClean="0"/>
              <a:t> under Thomas Jefferson.</a:t>
            </a:r>
            <a:br>
              <a:rPr lang="it-IT" sz="3200" dirty="0" smtClean="0"/>
            </a:br>
            <a:r>
              <a:rPr lang="it-IT" sz="3200" dirty="0" smtClean="0"/>
              <a:t>The </a:t>
            </a:r>
            <a:r>
              <a:rPr lang="it-IT" sz="3200" dirty="0" err="1" smtClean="0"/>
              <a:t>Treaty</a:t>
            </a:r>
            <a:r>
              <a:rPr lang="it-IT" sz="3200" dirty="0" smtClean="0"/>
              <a:t> </a:t>
            </a:r>
            <a:r>
              <a:rPr lang="it-IT" sz="3200" dirty="0" smtClean="0"/>
              <a:t>of Paris in 1783 </a:t>
            </a:r>
            <a:r>
              <a:rPr lang="it-IT" sz="3200" dirty="0" err="1" smtClean="0"/>
              <a:t>recognised</a:t>
            </a:r>
            <a:r>
              <a:rPr lang="it-IT" sz="3200" dirty="0" smtClean="0"/>
              <a:t> American </a:t>
            </a:r>
            <a:r>
              <a:rPr lang="it-IT" sz="3200" dirty="0" err="1" smtClean="0"/>
              <a:t>independence</a:t>
            </a:r>
            <a:r>
              <a:rPr lang="it-IT" sz="3200" dirty="0" smtClean="0"/>
              <a:t>.</a:t>
            </a:r>
            <a:endParaRPr lang="it-IT" sz="3200" dirty="0"/>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3419872" y="3356992"/>
            <a:ext cx="2381250" cy="2886075"/>
          </a:xfrm>
        </p:spPr>
      </p:pic>
    </p:spTree>
    <p:extLst>
      <p:ext uri="{BB962C8B-B14F-4D97-AF65-F5344CB8AC3E}">
        <p14:creationId xmlns:p14="http://schemas.microsoft.com/office/powerpoint/2010/main" xmlns="" val="4515154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395536" y="692696"/>
            <a:ext cx="8136904" cy="3096344"/>
          </a:xfrm>
        </p:spPr>
        <p:txBody>
          <a:bodyPr>
            <a:noAutofit/>
          </a:bodyPr>
          <a:lstStyle/>
          <a:p>
            <a:r>
              <a:rPr lang="it-IT" sz="2800" dirty="0" smtClean="0">
                <a:solidFill>
                  <a:schemeClr val="tx1"/>
                </a:solidFill>
              </a:rPr>
              <a:t>The </a:t>
            </a:r>
            <a:r>
              <a:rPr lang="it-IT" sz="2800" dirty="0" err="1" smtClean="0">
                <a:solidFill>
                  <a:schemeClr val="tx1"/>
                </a:solidFill>
              </a:rPr>
              <a:t>Declaration</a:t>
            </a:r>
            <a:r>
              <a:rPr lang="it-IT" sz="2800" dirty="0" smtClean="0">
                <a:solidFill>
                  <a:schemeClr val="tx1"/>
                </a:solidFill>
              </a:rPr>
              <a:t> </a:t>
            </a:r>
            <a:r>
              <a:rPr lang="it-IT" sz="2800" dirty="0" err="1" smtClean="0">
                <a:solidFill>
                  <a:schemeClr val="tx1"/>
                </a:solidFill>
              </a:rPr>
              <a:t>of</a:t>
            </a:r>
            <a:r>
              <a:rPr lang="it-IT" sz="2800" dirty="0" smtClean="0">
                <a:solidFill>
                  <a:schemeClr val="tx1"/>
                </a:solidFill>
              </a:rPr>
              <a:t> </a:t>
            </a:r>
            <a:r>
              <a:rPr lang="it-IT" sz="2800" dirty="0" err="1" smtClean="0">
                <a:solidFill>
                  <a:schemeClr val="tx1"/>
                </a:solidFill>
              </a:rPr>
              <a:t>Independence</a:t>
            </a:r>
            <a:r>
              <a:rPr lang="it-IT" sz="2800" dirty="0" smtClean="0">
                <a:solidFill>
                  <a:schemeClr val="tx1"/>
                </a:solidFill>
              </a:rPr>
              <a:t> </a:t>
            </a:r>
            <a:r>
              <a:rPr lang="it-IT" sz="2800" dirty="0" err="1" smtClean="0">
                <a:solidFill>
                  <a:schemeClr val="tx1"/>
                </a:solidFill>
              </a:rPr>
              <a:t>say</a:t>
            </a:r>
            <a:r>
              <a:rPr lang="it-IT" sz="2800" dirty="0" smtClean="0">
                <a:solidFill>
                  <a:schemeClr val="tx1"/>
                </a:solidFill>
              </a:rPr>
              <a:t> </a:t>
            </a:r>
            <a:r>
              <a:rPr lang="it-IT" sz="2800" dirty="0" err="1" smtClean="0">
                <a:solidFill>
                  <a:schemeClr val="tx1"/>
                </a:solidFill>
              </a:rPr>
              <a:t>that</a:t>
            </a:r>
            <a:r>
              <a:rPr lang="it-IT" sz="2800" dirty="0" smtClean="0">
                <a:solidFill>
                  <a:schemeClr val="tx1"/>
                </a:solidFill>
              </a:rPr>
              <a:t> </a:t>
            </a:r>
            <a:br>
              <a:rPr lang="it-IT" sz="2800" dirty="0" smtClean="0">
                <a:solidFill>
                  <a:schemeClr val="tx1"/>
                </a:solidFill>
              </a:rPr>
            </a:br>
            <a:r>
              <a:rPr lang="it-IT" sz="2800" dirty="0" err="1" smtClean="0">
                <a:solidFill>
                  <a:schemeClr val="tx1"/>
                </a:solidFill>
              </a:rPr>
              <a:t>all</a:t>
            </a:r>
            <a:r>
              <a:rPr lang="it-IT" sz="2800" dirty="0" smtClean="0">
                <a:solidFill>
                  <a:schemeClr val="tx1"/>
                </a:solidFill>
              </a:rPr>
              <a:t> </a:t>
            </a:r>
            <a:r>
              <a:rPr lang="it-IT" sz="2800" dirty="0" err="1" smtClean="0">
                <a:solidFill>
                  <a:schemeClr val="tx1"/>
                </a:solidFill>
              </a:rPr>
              <a:t>men</a:t>
            </a:r>
            <a:r>
              <a:rPr lang="it-IT" sz="2800" dirty="0" smtClean="0">
                <a:solidFill>
                  <a:schemeClr val="tx1"/>
                </a:solidFill>
              </a:rPr>
              <a:t> are </a:t>
            </a:r>
            <a:r>
              <a:rPr lang="it-IT" sz="2800" dirty="0" err="1" smtClean="0">
                <a:solidFill>
                  <a:schemeClr val="tx1"/>
                </a:solidFill>
              </a:rPr>
              <a:t>created</a:t>
            </a:r>
            <a:r>
              <a:rPr lang="it-IT" sz="2800" dirty="0" smtClean="0">
                <a:solidFill>
                  <a:schemeClr val="tx1"/>
                </a:solidFill>
              </a:rPr>
              <a:t> </a:t>
            </a:r>
            <a:r>
              <a:rPr lang="it-IT" sz="2800" dirty="0" err="1" smtClean="0">
                <a:solidFill>
                  <a:schemeClr val="tx1"/>
                </a:solidFill>
              </a:rPr>
              <a:t>equal</a:t>
            </a:r>
            <a:r>
              <a:rPr lang="it-IT" sz="2800" dirty="0" smtClean="0">
                <a:solidFill>
                  <a:schemeClr val="tx1"/>
                </a:solidFill>
              </a:rPr>
              <a:t> and </a:t>
            </a:r>
            <a:r>
              <a:rPr lang="it-IT" sz="2800" dirty="0" err="1" smtClean="0">
                <a:solidFill>
                  <a:schemeClr val="tx1"/>
                </a:solidFill>
              </a:rPr>
              <a:t>that</a:t>
            </a:r>
            <a:r>
              <a:rPr lang="it-IT" sz="2800" dirty="0" smtClean="0">
                <a:solidFill>
                  <a:schemeClr val="tx1"/>
                </a:solidFill>
              </a:rPr>
              <a:t> </a:t>
            </a:r>
            <a:r>
              <a:rPr lang="it-IT" sz="2800" dirty="0" err="1" smtClean="0">
                <a:solidFill>
                  <a:schemeClr val="tx1"/>
                </a:solidFill>
              </a:rPr>
              <a:t>there</a:t>
            </a:r>
            <a:r>
              <a:rPr lang="it-IT" sz="2800" dirty="0" smtClean="0">
                <a:solidFill>
                  <a:schemeClr val="tx1"/>
                </a:solidFill>
              </a:rPr>
              <a:t> are </a:t>
            </a:r>
            <a:r>
              <a:rPr lang="it-IT" sz="2800" dirty="0" smtClean="0">
                <a:solidFill>
                  <a:schemeClr val="tx1"/>
                </a:solidFill>
              </a:rPr>
              <a:t>some </a:t>
            </a:r>
            <a:r>
              <a:rPr lang="it-IT" sz="2800" dirty="0" err="1" smtClean="0">
                <a:solidFill>
                  <a:schemeClr val="tx1"/>
                </a:solidFill>
              </a:rPr>
              <a:t>unalienable</a:t>
            </a:r>
            <a:r>
              <a:rPr lang="it-IT" sz="2800" dirty="0" smtClean="0">
                <a:solidFill>
                  <a:schemeClr val="tx1"/>
                </a:solidFill>
              </a:rPr>
              <a:t> </a:t>
            </a:r>
            <a:r>
              <a:rPr lang="it-IT" sz="2800" dirty="0" err="1" smtClean="0">
                <a:solidFill>
                  <a:schemeClr val="tx1"/>
                </a:solidFill>
              </a:rPr>
              <a:t>Rights</a:t>
            </a:r>
            <a:r>
              <a:rPr lang="it-IT" sz="2800" dirty="0" smtClean="0">
                <a:solidFill>
                  <a:schemeClr val="tx1"/>
                </a:solidFill>
              </a:rPr>
              <a:t>, </a:t>
            </a:r>
            <a:r>
              <a:rPr lang="it-IT" sz="2800" dirty="0" err="1" smtClean="0">
                <a:solidFill>
                  <a:schemeClr val="tx1"/>
                </a:solidFill>
              </a:rPr>
              <a:t>that</a:t>
            </a:r>
            <a:r>
              <a:rPr lang="it-IT" sz="2800" dirty="0" smtClean="0">
                <a:solidFill>
                  <a:schemeClr val="tx1"/>
                </a:solidFill>
              </a:rPr>
              <a:t> </a:t>
            </a:r>
            <a:r>
              <a:rPr lang="it-IT" sz="2800" dirty="0" err="1" smtClean="0">
                <a:solidFill>
                  <a:schemeClr val="tx1"/>
                </a:solidFill>
              </a:rPr>
              <a:t>among</a:t>
            </a:r>
            <a:r>
              <a:rPr lang="it-IT" sz="2800" dirty="0" smtClean="0">
                <a:solidFill>
                  <a:schemeClr val="tx1"/>
                </a:solidFill>
              </a:rPr>
              <a:t> </a:t>
            </a:r>
            <a:r>
              <a:rPr lang="it-IT" sz="2800" dirty="0" err="1" smtClean="0">
                <a:solidFill>
                  <a:schemeClr val="tx1"/>
                </a:solidFill>
              </a:rPr>
              <a:t>these</a:t>
            </a:r>
            <a:r>
              <a:rPr lang="it-IT" sz="2800" dirty="0" smtClean="0">
                <a:solidFill>
                  <a:schemeClr val="tx1"/>
                </a:solidFill>
              </a:rPr>
              <a:t> are Life, Liberty and the </a:t>
            </a:r>
            <a:r>
              <a:rPr lang="it-IT" sz="2800" dirty="0" err="1" smtClean="0">
                <a:solidFill>
                  <a:schemeClr val="tx1"/>
                </a:solidFill>
              </a:rPr>
              <a:t>pursuit</a:t>
            </a:r>
            <a:r>
              <a:rPr lang="it-IT" sz="2800" dirty="0" smtClean="0">
                <a:solidFill>
                  <a:schemeClr val="tx1"/>
                </a:solidFill>
              </a:rPr>
              <a:t> </a:t>
            </a:r>
            <a:r>
              <a:rPr lang="it-IT" sz="2800" dirty="0" err="1" smtClean="0">
                <a:solidFill>
                  <a:schemeClr val="tx1"/>
                </a:solidFill>
              </a:rPr>
              <a:t>of</a:t>
            </a:r>
            <a:r>
              <a:rPr lang="it-IT" sz="2800" dirty="0" smtClean="0">
                <a:solidFill>
                  <a:schemeClr val="tx1"/>
                </a:solidFill>
              </a:rPr>
              <a:t> </a:t>
            </a:r>
            <a:r>
              <a:rPr lang="it-IT" sz="2800" dirty="0" err="1" smtClean="0">
                <a:solidFill>
                  <a:schemeClr val="tx1"/>
                </a:solidFill>
              </a:rPr>
              <a:t>Happiness</a:t>
            </a:r>
            <a:r>
              <a:rPr lang="it-IT" sz="2800" dirty="0" smtClean="0">
                <a:solidFill>
                  <a:schemeClr val="tx1"/>
                </a:solidFill>
              </a:rPr>
              <a:t>.</a:t>
            </a:r>
            <a:endParaRPr lang="it-IT" sz="2800" dirty="0">
              <a:solidFill>
                <a:schemeClr val="tx1"/>
              </a:solidFill>
            </a:endParaRPr>
          </a:p>
        </p:txBody>
      </p:sp>
      <p:pic>
        <p:nvPicPr>
          <p:cNvPr id="4" name="Immagine 3" descr="declaration.jpg"/>
          <p:cNvPicPr>
            <a:picLocks noChangeAspect="1"/>
          </p:cNvPicPr>
          <p:nvPr/>
        </p:nvPicPr>
        <p:blipFill>
          <a:blip r:embed="rId2" cstate="print"/>
          <a:stretch>
            <a:fillRect/>
          </a:stretch>
        </p:blipFill>
        <p:spPr>
          <a:xfrm>
            <a:off x="1043608" y="2708920"/>
            <a:ext cx="7200800" cy="3657549"/>
          </a:xfrm>
          <a:prstGeom prst="rect">
            <a:avLst/>
          </a:prstGeom>
        </p:spPr>
      </p:pic>
    </p:spTree>
    <p:extLst>
      <p:ext uri="{BB962C8B-B14F-4D97-AF65-F5344CB8AC3E}">
        <p14:creationId xmlns:p14="http://schemas.microsoft.com/office/powerpoint/2010/main" xmlns="" val="22652579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07504" y="260648"/>
            <a:ext cx="8820472" cy="1412776"/>
          </a:xfrm>
        </p:spPr>
        <p:txBody>
          <a:bodyPr>
            <a:noAutofit/>
          </a:bodyPr>
          <a:lstStyle/>
          <a:p>
            <a:pPr algn="ctr"/>
            <a:r>
              <a:rPr lang="en-US" sz="2400" dirty="0" smtClean="0"/>
              <a:t> </a:t>
            </a:r>
            <a:r>
              <a:rPr sz="2400" smtClean="0"/>
              <a:t>W</a:t>
            </a:r>
            <a:r>
              <a:rPr lang="en-US" sz="2400" dirty="0" err="1" smtClean="0"/>
              <a:t>henever</a:t>
            </a:r>
            <a:r>
              <a:rPr lang="en-US" sz="2400" dirty="0" smtClean="0"/>
              <a:t> </a:t>
            </a:r>
            <a:r>
              <a:rPr lang="en-US" sz="2400" dirty="0" smtClean="0"/>
              <a:t>any Form of Government becomes destructive of these ends</a:t>
            </a:r>
            <a:r>
              <a:rPr lang="it-IT" sz="2400" dirty="0" smtClean="0"/>
              <a:t>, </a:t>
            </a:r>
            <a:r>
              <a:rPr lang="it-IT" sz="2400" dirty="0" err="1" smtClean="0"/>
              <a:t>it</a:t>
            </a:r>
            <a:r>
              <a:rPr lang="it-IT" sz="2400" dirty="0" smtClean="0"/>
              <a:t> </a:t>
            </a:r>
            <a:r>
              <a:rPr lang="it-IT" sz="2400" dirty="0" err="1" smtClean="0"/>
              <a:t>is</a:t>
            </a:r>
            <a:r>
              <a:rPr lang="it-IT" sz="2400" dirty="0" smtClean="0"/>
              <a:t> the Right of the people to alter or to </a:t>
            </a:r>
            <a:r>
              <a:rPr lang="it-IT" sz="2400" dirty="0" err="1" smtClean="0"/>
              <a:t>abolish</a:t>
            </a:r>
            <a:r>
              <a:rPr lang="it-IT" sz="2400" dirty="0" smtClean="0"/>
              <a:t> </a:t>
            </a:r>
            <a:r>
              <a:rPr lang="it-IT" sz="2400" dirty="0" err="1" smtClean="0"/>
              <a:t>it</a:t>
            </a:r>
            <a:r>
              <a:rPr lang="it-IT" sz="2400" dirty="0" smtClean="0"/>
              <a:t>, and to </a:t>
            </a:r>
            <a:r>
              <a:rPr lang="it-IT" sz="2400" dirty="0" err="1" smtClean="0"/>
              <a:t>institute</a:t>
            </a:r>
            <a:r>
              <a:rPr lang="it-IT" sz="2400" dirty="0" smtClean="0"/>
              <a:t> new </a:t>
            </a:r>
            <a:r>
              <a:rPr lang="it-IT" sz="2400" dirty="0" err="1" smtClean="0"/>
              <a:t>Government</a:t>
            </a:r>
            <a:r>
              <a:rPr lang="it-IT" sz="2400" dirty="0" smtClean="0"/>
              <a:t> to </a:t>
            </a:r>
            <a:r>
              <a:rPr lang="it-IT" sz="2400" dirty="0" err="1" smtClean="0"/>
              <a:t>effect</a:t>
            </a:r>
            <a:r>
              <a:rPr lang="it-IT" sz="2400" dirty="0" smtClean="0"/>
              <a:t> </a:t>
            </a:r>
            <a:r>
              <a:rPr lang="it-IT" sz="2400" dirty="0" err="1" smtClean="0"/>
              <a:t>Safety</a:t>
            </a:r>
            <a:r>
              <a:rPr lang="it-IT" sz="2400" dirty="0" smtClean="0"/>
              <a:t> </a:t>
            </a:r>
            <a:r>
              <a:rPr lang="it-IT" sz="2400" dirty="0" smtClean="0"/>
              <a:t>and </a:t>
            </a:r>
            <a:r>
              <a:rPr lang="it-IT" sz="2400" dirty="0" err="1" smtClean="0"/>
              <a:t>Happiness</a:t>
            </a:r>
            <a:r>
              <a:rPr lang="it-IT" sz="2400" dirty="0" smtClean="0"/>
              <a:t>.</a:t>
            </a:r>
            <a:endParaRPr lang="it-IT" sz="2400" dirty="0"/>
          </a:p>
        </p:txBody>
      </p:sp>
      <p:pic>
        <p:nvPicPr>
          <p:cNvPr id="4" name="Segnaposto contenuto 3" descr="CONGRESS.jpg"/>
          <p:cNvPicPr>
            <a:picLocks noGrp="1" noChangeAspect="1"/>
          </p:cNvPicPr>
          <p:nvPr>
            <p:ph idx="1"/>
          </p:nvPr>
        </p:nvPicPr>
        <p:blipFill>
          <a:blip r:embed="rId2" cstate="print"/>
          <a:stretch>
            <a:fillRect/>
          </a:stretch>
        </p:blipFill>
        <p:spPr>
          <a:xfrm>
            <a:off x="1043608" y="1700808"/>
            <a:ext cx="7128792" cy="4722824"/>
          </a:xfrm>
        </p:spPr>
      </p:pic>
    </p:spTree>
    <p:extLst>
      <p:ext uri="{BB962C8B-B14F-4D97-AF65-F5344CB8AC3E}">
        <p14:creationId xmlns:p14="http://schemas.microsoft.com/office/powerpoint/2010/main" xmlns="" val="16606003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02840" y="44624"/>
            <a:ext cx="8589640" cy="1512168"/>
          </a:xfrm>
        </p:spPr>
        <p:txBody>
          <a:bodyPr>
            <a:normAutofit/>
          </a:bodyPr>
          <a:lstStyle/>
          <a:p>
            <a:pPr algn="ctr"/>
            <a:r>
              <a:rPr lang="it-IT" sz="2800" dirty="0" smtClean="0"/>
              <a:t>The </a:t>
            </a:r>
            <a:r>
              <a:rPr lang="it-IT" sz="2800" dirty="0" err="1" smtClean="0"/>
              <a:t>painting</a:t>
            </a:r>
            <a:r>
              <a:rPr lang="it-IT" sz="2800" dirty="0" smtClean="0"/>
              <a:t> </a:t>
            </a:r>
            <a:r>
              <a:rPr lang="it-IT" sz="2800" dirty="0" err="1" smtClean="0"/>
              <a:t>depicts</a:t>
            </a:r>
            <a:r>
              <a:rPr lang="it-IT" sz="2800" dirty="0" smtClean="0"/>
              <a:t> the </a:t>
            </a:r>
            <a:r>
              <a:rPr lang="it-IT" sz="2800" dirty="0" err="1" smtClean="0"/>
              <a:t>Committee</a:t>
            </a:r>
            <a:r>
              <a:rPr lang="it-IT" sz="2800" dirty="0" smtClean="0"/>
              <a:t>  </a:t>
            </a:r>
            <a:r>
              <a:rPr lang="it-IT" sz="2800" dirty="0" err="1" smtClean="0"/>
              <a:t>of</a:t>
            </a:r>
            <a:r>
              <a:rPr lang="it-IT" sz="2800" dirty="0" smtClean="0"/>
              <a:t> </a:t>
            </a:r>
            <a:r>
              <a:rPr lang="it-IT" sz="2800" dirty="0" smtClean="0"/>
              <a:t>the </a:t>
            </a:r>
            <a:r>
              <a:rPr lang="it-IT" sz="2800" dirty="0" err="1" smtClean="0"/>
              <a:t>Five</a:t>
            </a:r>
            <a:r>
              <a:rPr lang="it-IT" sz="2800" dirty="0" smtClean="0"/>
              <a:t> </a:t>
            </a:r>
            <a:r>
              <a:rPr lang="it-IT" sz="2800" dirty="0" smtClean="0"/>
              <a:t> </a:t>
            </a:r>
            <a:r>
              <a:rPr lang="it-IT" sz="2800" dirty="0" err="1" smtClean="0"/>
              <a:t>who</a:t>
            </a:r>
            <a:r>
              <a:rPr lang="it-IT" sz="2800" dirty="0" smtClean="0"/>
              <a:t> </a:t>
            </a:r>
            <a:r>
              <a:rPr lang="it-IT" sz="2800" dirty="0" err="1" smtClean="0"/>
              <a:t>drafted</a:t>
            </a:r>
            <a:r>
              <a:rPr lang="it-IT" sz="2800" dirty="0" smtClean="0"/>
              <a:t> </a:t>
            </a:r>
            <a:r>
              <a:rPr lang="it-IT" sz="2800" dirty="0" smtClean="0"/>
              <a:t>the </a:t>
            </a:r>
            <a:r>
              <a:rPr lang="it-IT" sz="2800" dirty="0" err="1" smtClean="0"/>
              <a:t>Declaration</a:t>
            </a:r>
            <a:r>
              <a:rPr lang="it-IT" sz="2800" dirty="0" smtClean="0"/>
              <a:t> </a:t>
            </a:r>
            <a:r>
              <a:rPr lang="it-IT" sz="2800" dirty="0" err="1" smtClean="0"/>
              <a:t>of</a:t>
            </a:r>
            <a:r>
              <a:rPr lang="it-IT" sz="2800" dirty="0" smtClean="0"/>
              <a:t> </a:t>
            </a:r>
            <a:r>
              <a:rPr lang="it-IT" sz="2800" dirty="0" err="1" smtClean="0"/>
              <a:t>Independence</a:t>
            </a:r>
            <a:r>
              <a:rPr lang="it-IT" sz="2800" dirty="0" smtClean="0"/>
              <a:t> </a:t>
            </a:r>
            <a:r>
              <a:rPr lang="it-IT" sz="2800" dirty="0" smtClean="0"/>
              <a:t>on </a:t>
            </a:r>
            <a:r>
              <a:rPr lang="it-IT" sz="2800" dirty="0" err="1" smtClean="0"/>
              <a:t>June</a:t>
            </a:r>
            <a:r>
              <a:rPr lang="it-IT" sz="2800" dirty="0" smtClean="0"/>
              <a:t> </a:t>
            </a:r>
            <a:r>
              <a:rPr lang="it-IT" sz="2800" dirty="0" smtClean="0"/>
              <a:t>1776. The </a:t>
            </a:r>
            <a:r>
              <a:rPr lang="it-IT" sz="2800" dirty="0" err="1" smtClean="0"/>
              <a:t>painting</a:t>
            </a:r>
            <a:r>
              <a:rPr lang="it-IT" sz="2800" dirty="0" smtClean="0"/>
              <a:t> </a:t>
            </a:r>
            <a:r>
              <a:rPr lang="it-IT" sz="2800" dirty="0" err="1" smtClean="0"/>
              <a:t>is</a:t>
            </a:r>
            <a:r>
              <a:rPr lang="it-IT" sz="2800" dirty="0" smtClean="0"/>
              <a:t> </a:t>
            </a:r>
            <a:r>
              <a:rPr lang="it-IT" sz="2800" dirty="0" err="1" smtClean="0"/>
              <a:t>found</a:t>
            </a:r>
            <a:r>
              <a:rPr lang="it-IT" sz="2800" dirty="0" smtClean="0"/>
              <a:t> on the back </a:t>
            </a:r>
            <a:r>
              <a:rPr lang="it-IT" sz="2800" dirty="0" err="1" smtClean="0"/>
              <a:t>of</a:t>
            </a:r>
            <a:r>
              <a:rPr lang="it-IT" sz="2800" dirty="0" smtClean="0"/>
              <a:t> the </a:t>
            </a:r>
            <a:r>
              <a:rPr lang="it-IT" sz="2800" dirty="0" err="1" smtClean="0"/>
              <a:t>two-dollar</a:t>
            </a:r>
            <a:r>
              <a:rPr lang="it-IT" sz="2800" dirty="0" smtClean="0"/>
              <a:t>  </a:t>
            </a:r>
            <a:r>
              <a:rPr lang="it-IT" sz="2800" dirty="0" err="1" smtClean="0"/>
              <a:t>bill</a:t>
            </a:r>
            <a:r>
              <a:rPr lang="it-IT" sz="2800" dirty="0" smtClean="0"/>
              <a:t>.</a:t>
            </a:r>
            <a:endParaRPr lang="it-IT" sz="2800" dirty="0"/>
          </a:p>
        </p:txBody>
      </p:sp>
      <p:pic>
        <p:nvPicPr>
          <p:cNvPr id="4" name="Segnaposto contenuto 3" descr="jonh.jpg"/>
          <p:cNvPicPr>
            <a:picLocks noGrp="1" noChangeAspect="1"/>
          </p:cNvPicPr>
          <p:nvPr>
            <p:ph idx="1"/>
          </p:nvPr>
        </p:nvPicPr>
        <p:blipFill>
          <a:blip r:embed="rId2" cstate="print"/>
          <a:stretch>
            <a:fillRect/>
          </a:stretch>
        </p:blipFill>
        <p:spPr>
          <a:xfrm>
            <a:off x="899593" y="1772816"/>
            <a:ext cx="7056784" cy="4657477"/>
          </a:xfrm>
        </p:spPr>
      </p:pic>
    </p:spTree>
    <p:extLst>
      <p:ext uri="{BB962C8B-B14F-4D97-AF65-F5344CB8AC3E}">
        <p14:creationId xmlns:p14="http://schemas.microsoft.com/office/powerpoint/2010/main" xmlns="" val="157957366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arta">
  <a:themeElements>
    <a:clrScheme name="Carta">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Carta">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arta">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174</TotalTime>
  <Words>320</Words>
  <Application>Microsoft Office PowerPoint</Application>
  <PresentationFormat>Presentazione su schermo (4:3)</PresentationFormat>
  <Paragraphs>21</Paragraphs>
  <Slides>9</Slides>
  <Notes>3</Notes>
  <HiddenSlides>0</HiddenSlides>
  <MMClips>0</MMClips>
  <ScaleCrop>false</ScaleCrop>
  <HeadingPairs>
    <vt:vector size="4" baseType="variant">
      <vt:variant>
        <vt:lpstr>Tema</vt:lpstr>
      </vt:variant>
      <vt:variant>
        <vt:i4>1</vt:i4>
      </vt:variant>
      <vt:variant>
        <vt:lpstr>Titoli diapositive</vt:lpstr>
      </vt:variant>
      <vt:variant>
        <vt:i4>9</vt:i4>
      </vt:variant>
    </vt:vector>
  </HeadingPairs>
  <TitlesOfParts>
    <vt:vector size="10" baseType="lpstr">
      <vt:lpstr>Carta</vt:lpstr>
      <vt:lpstr>The War of Independence</vt:lpstr>
      <vt:lpstr>History of British Colonies</vt:lpstr>
      <vt:lpstr>Diapositiva 3</vt:lpstr>
      <vt:lpstr>War between colonists and British soldiers lasted 8 years.</vt:lpstr>
      <vt:lpstr>American army was led by Colonel George Washington</vt:lpstr>
      <vt:lpstr>On july 1776, representatives from all the 13 colonies met in Philadelphia and signed a Declaration of Independence written by a committee under Thomas Jefferson. The Treaty of Paris in 1783 recognised American independence.</vt:lpstr>
      <vt:lpstr>Diapositiva 7</vt:lpstr>
      <vt:lpstr> Whenever any Form of Government becomes destructive of these ends, it is the Right of the people to alter or to abolish it, and to institute new Government to effect Safety and Happiness.</vt:lpstr>
      <vt:lpstr>The painting depicts the Committee  of the Five  who drafted the Declaration of Independence on June 1776. The painting is found on the back of the two-dollar  bill.</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War of Indipendence</dc:title>
  <dc:creator>Stefano</dc:creator>
  <cp:lastModifiedBy>user</cp:lastModifiedBy>
  <cp:revision>27</cp:revision>
  <dcterms:created xsi:type="dcterms:W3CDTF">2015-12-01T16:30:04Z</dcterms:created>
  <dcterms:modified xsi:type="dcterms:W3CDTF">2015-12-12T12:51:57Z</dcterms:modified>
</cp:coreProperties>
</file>