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68" r:id="rId1"/>
  </p:sldMasterIdLst>
  <p:notesMasterIdLst>
    <p:notesMasterId r:id="rId7"/>
  </p:notesMasterIdLst>
  <p:handoutMasterIdLst>
    <p:handoutMasterId r:id="rId8"/>
  </p:handoutMasterIdLst>
  <p:sldIdLst>
    <p:sldId id="256" r:id="rId2"/>
    <p:sldId id="257" r:id="rId3"/>
    <p:sldId id="258" r:id="rId4"/>
    <p:sldId id="259" r:id="rId5"/>
    <p:sldId id="261" r:id="rId6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Stile medio 2 - Colore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Stile medio 2 - Color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DCAF9ED-07DC-4A11-8D7F-57B35C25682E}" styleName="Stile medio 1 - Colore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1FECB4D8-DB02-4DC6-A0A2-4F2EBAE1DC90}" styleName="Stile medio 1 - Colore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B301B821-A1FF-4177-AEE7-76D212191A09}" styleName="Stile medio 1 - Color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E8B1032C-EA38-4F05-BA0D-38AFFFC7BED3}" styleName="Stile chiaro 3 - Colore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463" autoAdjust="0"/>
    <p:restoredTop sz="94658" autoAdjust="0"/>
  </p:normalViewPr>
  <p:slideViewPr>
    <p:cSldViewPr>
      <p:cViewPr varScale="1">
        <p:scale>
          <a:sx n="69" d="100"/>
          <a:sy n="69" d="100"/>
        </p:scale>
        <p:origin x="-1410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2688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28ECF7-A3B5-4E58-BB84-867562D7EA78}" type="datetimeFigureOut">
              <a:rPr lang="it-IT" smtClean="0"/>
              <a:pPr/>
              <a:t>12/10/2015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F61884-8502-4381-B63E-0A0BF3BA0631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250214883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DD95C7-BC7E-4017-B01B-208BC810EA07}" type="datetimeFigureOut">
              <a:rPr lang="it-IT" smtClean="0"/>
              <a:pPr/>
              <a:t>12/10/2015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181EB2-E12B-4CD7-9C88-A57956EBB203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3297457425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2181EB2-E12B-4CD7-9C88-A57956EBB203}" type="slidenum">
              <a:rPr lang="it-IT" smtClean="0"/>
              <a:pPr/>
              <a:t>5</a:t>
            </a:fld>
            <a:endParaRPr lang="it-IT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olo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22" name="Sottotitolo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it-IT" smtClean="0"/>
              <a:t>Fare clic per modificare lo stile del sottotitolo dello schema</a:t>
            </a:r>
            <a:endParaRPr kumimoji="0" lang="en-US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C588605-B3C1-42A7-B5B7-99F9C389D0B9}" type="datetime1">
              <a:rPr lang="it-IT" smtClean="0"/>
              <a:pPr/>
              <a:t>12/10/2015</a:t>
            </a:fld>
            <a:endParaRPr lang="it-IT"/>
          </a:p>
        </p:txBody>
      </p:sp>
      <p:sp>
        <p:nvSpPr>
          <p:cNvPr id="20" name="Segnaposto piè di pagina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it-IT" smtClean="0"/>
              <a:t>Gruppo SHORT-TERM MEMORY</a:t>
            </a:r>
            <a:endParaRPr lang="it-IT"/>
          </a:p>
        </p:txBody>
      </p:sp>
      <p:sp>
        <p:nvSpPr>
          <p:cNvPr id="10" name="Segnaposto numero diapositiva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838C9AA-C7FC-4EC4-8CFE-2E90C06BF205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8" name="Ovale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e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F28FC46-83EE-438D-BC8E-F7F76AFE07DF}" type="datetime1">
              <a:rPr lang="it-IT" smtClean="0"/>
              <a:pPr/>
              <a:t>12/10/2015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it-IT" smtClean="0"/>
              <a:t>Gruppo SHORT-TERM MEMORY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838C9AA-C7FC-4EC4-8CFE-2E90C06BF205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8AFBB03-BD0D-4D9D-9BB0-9139546D43C9}" type="datetime1">
              <a:rPr lang="it-IT" smtClean="0"/>
              <a:pPr/>
              <a:t>12/10/2015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it-IT" smtClean="0"/>
              <a:t>Gruppo SHORT-TERM MEMORY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838C9AA-C7FC-4EC4-8CFE-2E90C06BF205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D90B35A-FD0B-4479-8164-75EDBB5B9867}" type="datetime1">
              <a:rPr lang="it-IT" smtClean="0"/>
              <a:pPr/>
              <a:t>12/10/2015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it-IT" smtClean="0"/>
              <a:t>Gruppo SHORT-TERM MEMORY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838C9AA-C7FC-4EC4-8CFE-2E90C06BF205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tangolo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375E9F-9C10-4B89-879B-E3BD12EB6BFD}" type="datetime1">
              <a:rPr lang="it-IT" smtClean="0"/>
              <a:pPr/>
              <a:t>12/10/2015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it-IT" smtClean="0"/>
              <a:t>Gruppo SHORT-TERM MEMORY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838C9AA-C7FC-4EC4-8CFE-2E90C06BF205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10" name="Rettangolo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e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e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7A6A298-4C03-4AB2-9618-7C01646CB2F7}" type="datetime1">
              <a:rPr lang="it-IT" smtClean="0"/>
              <a:pPr/>
              <a:t>12/10/2015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it-IT" smtClean="0"/>
              <a:t>Gruppo SHORT-TERM MEMORY</a:t>
            </a: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838C9AA-C7FC-4EC4-8CFE-2E90C06BF205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5" name="Segnaposto contenuto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69A46D-61CC-4012-9E29-B32FA850D746}" type="datetime1">
              <a:rPr lang="it-IT" smtClean="0"/>
              <a:pPr/>
              <a:t>12/10/2015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it-IT" smtClean="0"/>
              <a:t>Gruppo SHORT-TERM MEMORY</a:t>
            </a:r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838C9AA-C7FC-4EC4-8CFE-2E90C06BF205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F473262-D44D-4BD1-BDA3-6A569FE5C160}" type="datetime1">
              <a:rPr lang="it-IT" smtClean="0"/>
              <a:pPr/>
              <a:t>12/10/2015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it-IT" smtClean="0"/>
              <a:t>Gruppo SHORT-TERM MEMORY</a:t>
            </a: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838C9AA-C7FC-4EC4-8CFE-2E90C06BF205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tangolo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958D0D5-2123-4363-AABE-EC75BA73123C}" type="datetime1">
              <a:rPr lang="it-IT" smtClean="0"/>
              <a:pPr/>
              <a:t>12/10/2015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it-IT" smtClean="0"/>
              <a:t>Gruppo SHORT-TERM MEMORY</a:t>
            </a:r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838C9AA-C7FC-4EC4-8CFE-2E90C06BF205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6" name="Rettangolo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A2E3BC9-D3F1-4F25-B706-5C10028AA2AA}" type="datetime1">
              <a:rPr lang="it-IT" smtClean="0"/>
              <a:pPr/>
              <a:t>12/10/2015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it-IT" smtClean="0"/>
              <a:t>Gruppo SHORT-TERM MEMORY</a:t>
            </a: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838C9AA-C7FC-4EC4-8CFE-2E90C06BF205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F058C54-B725-4CB8-88C0-66E2F640E37D}" type="datetime1">
              <a:rPr lang="it-IT" smtClean="0"/>
              <a:pPr/>
              <a:t>12/10/2015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it-IT" smtClean="0"/>
              <a:t>Gruppo SHORT-TERM MEMORY</a:t>
            </a: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838C9AA-C7FC-4EC4-8CFE-2E90C06BF205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8" name="Rettangolo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it-IT" smtClean="0"/>
              <a:t>Fare clic sull'icona per inserire un'immagine</a:t>
            </a:r>
            <a:endParaRPr kumimoji="0" lang="en-US" dirty="0"/>
          </a:p>
        </p:txBody>
      </p:sp>
      <p:sp>
        <p:nvSpPr>
          <p:cNvPr id="9" name="Elaborazione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Elaborazione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orta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e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Anello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ttangolo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Segnaposto titolo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9" name="Segnaposto testo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  <a:p>
            <a:pPr lvl="1" eaLnBrk="1" latinLnBrk="0" hangingPunct="1"/>
            <a:r>
              <a:rPr kumimoji="0" lang="it-IT" smtClean="0"/>
              <a:t>Secondo livello</a:t>
            </a:r>
          </a:p>
          <a:p>
            <a:pPr lvl="2" eaLnBrk="1" latinLnBrk="0" hangingPunct="1"/>
            <a:r>
              <a:rPr kumimoji="0" lang="it-IT" smtClean="0"/>
              <a:t>Terzo livello</a:t>
            </a:r>
          </a:p>
          <a:p>
            <a:pPr lvl="3" eaLnBrk="1" latinLnBrk="0" hangingPunct="1"/>
            <a:r>
              <a:rPr kumimoji="0" lang="it-IT" smtClean="0"/>
              <a:t>Quarto livello</a:t>
            </a:r>
          </a:p>
          <a:p>
            <a:pPr lvl="4" eaLnBrk="1" latinLnBrk="0" hangingPunct="1"/>
            <a:r>
              <a:rPr kumimoji="0" lang="it-IT" smtClean="0"/>
              <a:t>Quinto livello</a:t>
            </a:r>
            <a:endParaRPr kumimoji="0" lang="en-US"/>
          </a:p>
        </p:txBody>
      </p:sp>
      <p:sp>
        <p:nvSpPr>
          <p:cNvPr id="24" name="Segnaposto data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B58BADA3-6A71-4287-8809-E9CF0AEC69F8}" type="datetime1">
              <a:rPr lang="it-IT" smtClean="0"/>
              <a:pPr/>
              <a:t>12/10/2015</a:t>
            </a:fld>
            <a:endParaRPr lang="it-IT"/>
          </a:p>
        </p:txBody>
      </p:sp>
      <p:sp>
        <p:nvSpPr>
          <p:cNvPr id="10" name="Segnaposto piè di pagina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r>
              <a:rPr lang="it-IT" smtClean="0"/>
              <a:t>Gruppo SHORT-TERM MEMORY</a:t>
            </a:r>
            <a:endParaRPr lang="it-IT"/>
          </a:p>
        </p:txBody>
      </p:sp>
      <p:sp>
        <p:nvSpPr>
          <p:cNvPr id="22" name="Segnaposto numero diapositiva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B838C9AA-C7FC-4EC4-8CFE-2E90C06BF205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15" name="Rettangolo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hf sldNum="0" hdr="0" dt="0"/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475656" y="548680"/>
            <a:ext cx="7406640" cy="1184152"/>
          </a:xfrm>
        </p:spPr>
        <p:txBody>
          <a:bodyPr>
            <a:noAutofit/>
          </a:bodyPr>
          <a:lstStyle/>
          <a:p>
            <a:pPr algn="ctr"/>
            <a:r>
              <a:rPr lang="it-IT" sz="4800" b="1" i="1" dirty="0" smtClean="0"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Comic Sans MS"/>
                <a:cs typeface="Comic Sans MS"/>
              </a:rPr>
              <a:t>THE </a:t>
            </a:r>
            <a:r>
              <a:rPr lang="it-IT" sz="4800" b="1" i="1" dirty="0" smtClean="0"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Comic Sans MS"/>
                <a:cs typeface="Comic Sans MS"/>
              </a:rPr>
              <a:t>COMMONWEALTH</a:t>
            </a:r>
            <a:endParaRPr lang="it-IT" sz="4800" b="1" i="1" dirty="0">
              <a:effectLst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</a:effectLst>
              <a:latin typeface="Comic Sans MS"/>
              <a:cs typeface="Comic Sans MS"/>
            </a:endParaRP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285852" y="4786322"/>
            <a:ext cx="7406640" cy="1752600"/>
          </a:xfrm>
        </p:spPr>
        <p:txBody>
          <a:bodyPr>
            <a:noAutofit/>
          </a:bodyPr>
          <a:lstStyle/>
          <a:p>
            <a:pPr algn="r"/>
            <a:r>
              <a:rPr lang="it-IT" sz="2000" dirty="0" smtClean="0">
                <a:solidFill>
                  <a:schemeClr val="tx1"/>
                </a:solidFill>
                <a:latin typeface="Comic Sans MS"/>
                <a:cs typeface="Comic Sans MS"/>
              </a:rPr>
              <a:t>Lingua </a:t>
            </a:r>
            <a:r>
              <a:rPr lang="it-IT" sz="2000" dirty="0" smtClean="0">
                <a:solidFill>
                  <a:schemeClr val="tx1"/>
                </a:solidFill>
                <a:latin typeface="Comic Sans MS"/>
                <a:cs typeface="Comic Sans MS"/>
              </a:rPr>
              <a:t>inglese</a:t>
            </a:r>
          </a:p>
          <a:p>
            <a:pPr algn="r"/>
            <a:r>
              <a:rPr lang="it-IT" sz="2000" dirty="0" smtClean="0">
                <a:solidFill>
                  <a:schemeClr val="tx1"/>
                </a:solidFill>
                <a:latin typeface="Comic Sans MS"/>
                <a:cs typeface="Comic Sans MS"/>
              </a:rPr>
              <a:t>5M        </a:t>
            </a:r>
            <a:endParaRPr lang="it-IT" sz="2000" dirty="0" smtClean="0">
              <a:solidFill>
                <a:schemeClr val="tx1"/>
              </a:solidFill>
              <a:latin typeface="Comic Sans MS"/>
              <a:cs typeface="Comic Sans MS"/>
            </a:endParaRPr>
          </a:p>
          <a:p>
            <a:pPr algn="r"/>
            <a:endParaRPr lang="it-IT" sz="2000" dirty="0" smtClean="0">
              <a:solidFill>
                <a:schemeClr val="tx1"/>
              </a:solidFill>
              <a:latin typeface="Comic Sans MS"/>
              <a:cs typeface="Comic Sans MS"/>
            </a:endParaRPr>
          </a:p>
          <a:p>
            <a:pPr algn="r"/>
            <a:endParaRPr lang="it-IT" sz="2000" dirty="0" smtClean="0">
              <a:solidFill>
                <a:schemeClr val="tx1"/>
              </a:solidFill>
              <a:latin typeface="Comic Sans MS"/>
              <a:cs typeface="Comic Sans MS"/>
            </a:endParaRPr>
          </a:p>
          <a:p>
            <a:pPr algn="r"/>
            <a:endParaRPr lang="it-IT" sz="2000" dirty="0" smtClean="0">
              <a:solidFill>
                <a:schemeClr val="tx1"/>
              </a:solidFill>
              <a:latin typeface="Comic Sans MS"/>
              <a:cs typeface="Comic Sans MS"/>
            </a:endParaRPr>
          </a:p>
          <a:p>
            <a:pPr algn="r"/>
            <a:endParaRPr lang="it-IT" sz="2000" dirty="0">
              <a:solidFill>
                <a:schemeClr val="tx1"/>
              </a:solidFill>
              <a:latin typeface="Comic Sans MS"/>
              <a:cs typeface="Comic Sans MS"/>
            </a:endParaRPr>
          </a:p>
        </p:txBody>
      </p:sp>
      <p:pic>
        <p:nvPicPr>
          <p:cNvPr id="15362" name="Picture 2" descr="http://www.atuttascuola.it/siti/stella/commonwealth_file/image00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3143248"/>
            <a:ext cx="5486400" cy="29051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contenuto 4"/>
          <p:cNvSpPr>
            <a:spLocks noGrp="1"/>
          </p:cNvSpPr>
          <p:nvPr>
            <p:ph idx="1"/>
          </p:nvPr>
        </p:nvSpPr>
        <p:spPr>
          <a:xfrm>
            <a:off x="1142976" y="3501009"/>
            <a:ext cx="7317456" cy="365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" algn="just">
              <a:lnSpc>
                <a:spcPct val="80000"/>
              </a:lnSpc>
              <a:spcBef>
                <a:spcPts val="600"/>
              </a:spcBef>
              <a:buClr>
                <a:schemeClr val="accent1"/>
              </a:buClr>
              <a:buSzPct val="80000"/>
              <a:buNone/>
            </a:pPr>
            <a:r>
              <a:rPr lang="it-IT" sz="3600" i="1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Comic Sans MS"/>
                <a:ea typeface="+mj-ea"/>
                <a:cs typeface="Comic Sans MS"/>
              </a:rPr>
              <a:t>Diverse </a:t>
            </a:r>
            <a:r>
              <a:rPr lang="it-IT" sz="3600" i="1" dirty="0" err="1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Comic Sans MS"/>
                <a:ea typeface="+mj-ea"/>
                <a:cs typeface="Comic Sans MS"/>
              </a:rPr>
              <a:t>activities</a:t>
            </a:r>
            <a:r>
              <a:rPr lang="it-IT" sz="3600" i="1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Comic Sans MS"/>
                <a:ea typeface="+mj-ea"/>
                <a:cs typeface="Comic Sans MS"/>
              </a:rPr>
              <a:t>:</a:t>
            </a:r>
          </a:p>
          <a:p>
            <a:pPr marL="27432" algn="just">
              <a:lnSpc>
                <a:spcPct val="80000"/>
              </a:lnSpc>
              <a:spcBef>
                <a:spcPts val="600"/>
              </a:spcBef>
              <a:buClr>
                <a:schemeClr val="accent1"/>
              </a:buClr>
              <a:buSzPct val="80000"/>
              <a:buNone/>
            </a:pPr>
            <a:endParaRPr lang="it-IT" sz="3600" i="1" dirty="0" smtClean="0"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latin typeface="Comic Sans MS"/>
              <a:ea typeface="+mj-ea"/>
              <a:cs typeface="Comic Sans MS"/>
            </a:endParaRPr>
          </a:p>
          <a:p>
            <a:pPr marL="27432" algn="just">
              <a:lnSpc>
                <a:spcPct val="80000"/>
              </a:lnSpc>
              <a:spcBef>
                <a:spcPts val="600"/>
              </a:spcBef>
              <a:buClr>
                <a:schemeClr val="accent1"/>
              </a:buClr>
              <a:buSzPct val="80000"/>
              <a:buNone/>
            </a:pPr>
            <a:r>
              <a:rPr lang="it-IT" sz="3600" i="1" dirty="0" err="1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Comic Sans MS"/>
                <a:ea typeface="+mj-ea"/>
                <a:cs typeface="Comic Sans MS"/>
              </a:rPr>
              <a:t>-helping</a:t>
            </a:r>
            <a:r>
              <a:rPr lang="it-IT" sz="3600" i="1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Comic Sans MS"/>
                <a:ea typeface="+mj-ea"/>
                <a:cs typeface="Comic Sans MS"/>
              </a:rPr>
              <a:t> </a:t>
            </a:r>
            <a:r>
              <a:rPr lang="it-IT" sz="3600" i="1" dirty="0" err="1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Comic Sans MS"/>
                <a:ea typeface="+mj-ea"/>
                <a:cs typeface="Comic Sans MS"/>
              </a:rPr>
              <a:t>weaker</a:t>
            </a:r>
            <a:r>
              <a:rPr lang="it-IT" sz="3600" i="1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Comic Sans MS"/>
                <a:ea typeface="+mj-ea"/>
                <a:cs typeface="Comic Sans MS"/>
              </a:rPr>
              <a:t> </a:t>
            </a:r>
            <a:r>
              <a:rPr lang="it-IT" sz="3600" i="1" dirty="0" err="1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Comic Sans MS"/>
                <a:ea typeface="+mj-ea"/>
                <a:cs typeface="Comic Sans MS"/>
              </a:rPr>
              <a:t>countries</a:t>
            </a:r>
            <a:r>
              <a:rPr lang="it-IT" sz="3600" i="1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Comic Sans MS"/>
                <a:ea typeface="+mj-ea"/>
                <a:cs typeface="Comic Sans MS"/>
              </a:rPr>
              <a:t>;</a:t>
            </a:r>
          </a:p>
          <a:p>
            <a:pPr marL="27432" algn="just">
              <a:lnSpc>
                <a:spcPct val="80000"/>
              </a:lnSpc>
              <a:spcBef>
                <a:spcPts val="600"/>
              </a:spcBef>
              <a:buClr>
                <a:schemeClr val="accent1"/>
              </a:buClr>
              <a:buSzPct val="80000"/>
              <a:buNone/>
            </a:pPr>
            <a:r>
              <a:rPr lang="it-IT" sz="3600" i="1" dirty="0" err="1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Comic Sans MS"/>
                <a:ea typeface="+mj-ea"/>
                <a:cs typeface="Comic Sans MS"/>
              </a:rPr>
              <a:t>-trade</a:t>
            </a:r>
            <a:r>
              <a:rPr lang="it-IT" sz="3600" i="1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Comic Sans MS"/>
                <a:ea typeface="+mj-ea"/>
                <a:cs typeface="Comic Sans MS"/>
              </a:rPr>
              <a:t> </a:t>
            </a:r>
            <a:r>
              <a:rPr lang="it-IT" sz="3600" i="1" dirty="0" err="1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Comic Sans MS"/>
                <a:ea typeface="+mj-ea"/>
                <a:cs typeface="Comic Sans MS"/>
              </a:rPr>
              <a:t>negotiations</a:t>
            </a:r>
            <a:r>
              <a:rPr lang="it-IT" sz="3600" i="1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Comic Sans MS"/>
                <a:ea typeface="+mj-ea"/>
                <a:cs typeface="Comic Sans MS"/>
              </a:rPr>
              <a:t>;</a:t>
            </a:r>
          </a:p>
          <a:p>
            <a:pPr marL="27432" algn="just">
              <a:lnSpc>
                <a:spcPct val="80000"/>
              </a:lnSpc>
              <a:spcBef>
                <a:spcPts val="600"/>
              </a:spcBef>
              <a:buClr>
                <a:schemeClr val="accent1"/>
              </a:buClr>
              <a:buSzPct val="80000"/>
              <a:buNone/>
            </a:pPr>
            <a:r>
              <a:rPr lang="it-IT" sz="3600" i="1" dirty="0" err="1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Comic Sans MS"/>
                <a:ea typeface="+mj-ea"/>
                <a:cs typeface="Comic Sans MS"/>
              </a:rPr>
              <a:t>-human</a:t>
            </a:r>
            <a:r>
              <a:rPr lang="it-IT" sz="3600" i="1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Comic Sans MS"/>
                <a:ea typeface="+mj-ea"/>
                <a:cs typeface="Comic Sans MS"/>
              </a:rPr>
              <a:t> </a:t>
            </a:r>
            <a:r>
              <a:rPr lang="it-IT" sz="3600" i="1" dirty="0" err="1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Comic Sans MS"/>
                <a:ea typeface="+mj-ea"/>
                <a:cs typeface="Comic Sans MS"/>
              </a:rPr>
              <a:t>rights</a:t>
            </a:r>
            <a:r>
              <a:rPr lang="it-IT" sz="3600" i="1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Comic Sans MS"/>
                <a:ea typeface="+mj-ea"/>
                <a:cs typeface="Comic Sans MS"/>
              </a:rPr>
              <a:t>;</a:t>
            </a:r>
          </a:p>
          <a:p>
            <a:pPr marL="27432" algn="just">
              <a:lnSpc>
                <a:spcPct val="80000"/>
              </a:lnSpc>
              <a:spcBef>
                <a:spcPts val="600"/>
              </a:spcBef>
              <a:buClr>
                <a:schemeClr val="accent1"/>
              </a:buClr>
              <a:buSzPct val="80000"/>
              <a:buNone/>
            </a:pPr>
            <a:r>
              <a:rPr lang="it-IT" sz="3600" i="1" dirty="0" err="1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Comic Sans MS"/>
                <a:ea typeface="+mj-ea"/>
                <a:cs typeface="Comic Sans MS"/>
              </a:rPr>
              <a:t>-youth</a:t>
            </a:r>
            <a:r>
              <a:rPr lang="it-IT" sz="3600" i="1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Comic Sans MS"/>
                <a:ea typeface="+mj-ea"/>
                <a:cs typeface="Comic Sans MS"/>
              </a:rPr>
              <a:t> </a:t>
            </a:r>
            <a:r>
              <a:rPr lang="it-IT" sz="3600" i="1" dirty="0" err="1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Comic Sans MS"/>
                <a:ea typeface="+mj-ea"/>
                <a:cs typeface="Comic Sans MS"/>
              </a:rPr>
              <a:t>participation</a:t>
            </a:r>
            <a:r>
              <a:rPr lang="it-IT" sz="3600" i="1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Comic Sans MS"/>
                <a:ea typeface="+mj-ea"/>
                <a:cs typeface="Comic Sans MS"/>
              </a:rPr>
              <a:t>.</a:t>
            </a:r>
          </a:p>
          <a:p>
            <a:pPr marL="27432" algn="just">
              <a:lnSpc>
                <a:spcPct val="80000"/>
              </a:lnSpc>
              <a:spcBef>
                <a:spcPts val="600"/>
              </a:spcBef>
              <a:buClr>
                <a:schemeClr val="accent1"/>
              </a:buClr>
              <a:buSzPct val="80000"/>
              <a:buNone/>
            </a:pPr>
            <a:endParaRPr lang="it-IT" sz="3600" i="1" dirty="0"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latin typeface="Comic Sans MS"/>
              <a:ea typeface="+mj-ea"/>
              <a:cs typeface="Comic Sans MS"/>
            </a:endParaRPr>
          </a:p>
        </p:txBody>
      </p:sp>
      <p:pic>
        <p:nvPicPr>
          <p:cNvPr id="14340" name="Picture 4" descr="http://st.depositphotos.com/1856991/4473/v/450/depositphotos_44738691-Handshake-Cooperation-Partnership-Icon-Symbol-Sign-Vector-Illustratio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0" y="857232"/>
            <a:ext cx="4286250" cy="22145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it-IT" sz="2800" b="1" dirty="0" smtClean="0">
                <a:latin typeface="Comic Sans MS"/>
                <a:cs typeface="Comic Sans MS"/>
              </a:rPr>
              <a:t>53 </a:t>
            </a:r>
            <a:r>
              <a:rPr lang="it-IT" sz="2800" b="1" dirty="0" err="1" smtClean="0">
                <a:latin typeface="Comic Sans MS"/>
                <a:cs typeface="Comic Sans MS"/>
              </a:rPr>
              <a:t>countries</a:t>
            </a:r>
            <a:endParaRPr lang="it-IT" sz="2800" b="1" dirty="0">
              <a:latin typeface="Comic Sans MS"/>
              <a:cs typeface="Comic Sans MS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428728" y="1484784"/>
            <a:ext cx="7498080" cy="5101742"/>
          </a:xfrm>
        </p:spPr>
        <p:txBody>
          <a:bodyPr/>
          <a:lstStyle/>
          <a:p>
            <a:pPr marL="82296" indent="0">
              <a:buNone/>
            </a:pPr>
            <a:r>
              <a:rPr lang="it-IT" sz="1800" b="1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Comic Sans MS"/>
                <a:ea typeface="+mj-ea"/>
                <a:cs typeface="Comic Sans MS"/>
              </a:rPr>
              <a:t>Africa, Asia, the </a:t>
            </a:r>
            <a:r>
              <a:rPr lang="it-IT" sz="1800" b="1" dirty="0" err="1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Comic Sans MS"/>
                <a:ea typeface="+mj-ea"/>
                <a:cs typeface="Comic Sans MS"/>
              </a:rPr>
              <a:t>Americas</a:t>
            </a:r>
            <a:r>
              <a:rPr lang="it-IT" sz="1800" b="1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Comic Sans MS"/>
                <a:ea typeface="+mj-ea"/>
                <a:cs typeface="Comic Sans MS"/>
              </a:rPr>
              <a:t>, </a:t>
            </a:r>
            <a:r>
              <a:rPr lang="it-IT" sz="1800" b="1" dirty="0" err="1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Comic Sans MS"/>
                <a:ea typeface="+mj-ea"/>
                <a:cs typeface="Comic Sans MS"/>
              </a:rPr>
              <a:t>Europe</a:t>
            </a:r>
            <a:r>
              <a:rPr lang="it-IT" sz="1800" b="1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Comic Sans MS"/>
                <a:ea typeface="+mj-ea"/>
                <a:cs typeface="Comic Sans MS"/>
              </a:rPr>
              <a:t> and the </a:t>
            </a:r>
            <a:r>
              <a:rPr lang="it-IT" sz="1800" b="1" dirty="0" err="1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Comic Sans MS"/>
                <a:ea typeface="+mj-ea"/>
                <a:cs typeface="Comic Sans MS"/>
              </a:rPr>
              <a:t>Pacific</a:t>
            </a:r>
            <a:r>
              <a:rPr lang="it-IT" sz="1800" b="1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Comic Sans MS"/>
                <a:ea typeface="+mj-ea"/>
                <a:cs typeface="Comic Sans MS"/>
              </a:rPr>
              <a:t>:</a:t>
            </a:r>
            <a:endParaRPr lang="it-IT" sz="1800" b="1" dirty="0" smtClean="0"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latin typeface="Comic Sans MS"/>
              <a:ea typeface="+mj-ea"/>
              <a:cs typeface="Comic Sans MS"/>
            </a:endParaRPr>
          </a:p>
          <a:p>
            <a:pPr marL="82296" indent="0">
              <a:buNone/>
            </a:pPr>
            <a:endParaRPr lang="it-IT" sz="1800" b="1" dirty="0"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latin typeface="Comic Sans MS"/>
              <a:ea typeface="+mj-ea"/>
              <a:cs typeface="Comic Sans MS"/>
            </a:endParaRPr>
          </a:p>
          <a:p>
            <a:pPr>
              <a:buFontTx/>
              <a:buChar char="-"/>
            </a:pPr>
            <a:r>
              <a:rPr lang="it-IT" sz="2400" b="1" dirty="0" err="1" smtClean="0"/>
              <a:t>Small</a:t>
            </a:r>
            <a:r>
              <a:rPr lang="it-IT" sz="2400" b="1" dirty="0" smtClean="0"/>
              <a:t> or </a:t>
            </a:r>
            <a:r>
              <a:rPr lang="it-IT" sz="2400" b="1" dirty="0" err="1" smtClean="0"/>
              <a:t>larger</a:t>
            </a:r>
            <a:r>
              <a:rPr lang="it-IT" sz="2400" b="1" dirty="0" smtClean="0"/>
              <a:t> </a:t>
            </a:r>
            <a:r>
              <a:rPr lang="it-IT" sz="2400" b="1" dirty="0" err="1" smtClean="0"/>
              <a:t>members</a:t>
            </a:r>
            <a:r>
              <a:rPr lang="it-IT" sz="2400" b="1" dirty="0" smtClean="0"/>
              <a:t>;</a:t>
            </a:r>
            <a:endParaRPr lang="it-IT" sz="2400" b="1" dirty="0" smtClean="0"/>
          </a:p>
          <a:p>
            <a:pPr>
              <a:buFontTx/>
              <a:buChar char="-"/>
            </a:pPr>
            <a:r>
              <a:rPr lang="it-IT" sz="2400" b="1" dirty="0" err="1" smtClean="0"/>
              <a:t>Poor</a:t>
            </a:r>
            <a:r>
              <a:rPr lang="it-IT" sz="2400" b="1" dirty="0" smtClean="0"/>
              <a:t> or </a:t>
            </a:r>
            <a:r>
              <a:rPr lang="it-IT" sz="2400" b="1" dirty="0" err="1" smtClean="0"/>
              <a:t>rich</a:t>
            </a:r>
            <a:r>
              <a:rPr lang="it-IT" sz="2400" b="1" dirty="0" smtClean="0"/>
              <a:t>;</a:t>
            </a:r>
            <a:r>
              <a:rPr lang="it-IT" sz="2400" b="1" dirty="0" smtClean="0"/>
              <a:t>	</a:t>
            </a:r>
          </a:p>
          <a:p>
            <a:pPr>
              <a:buFontTx/>
              <a:buChar char="-"/>
            </a:pPr>
            <a:r>
              <a:rPr lang="it-IT" sz="2400" b="1" dirty="0" err="1" smtClean="0"/>
              <a:t>Meetings</a:t>
            </a:r>
            <a:r>
              <a:rPr lang="it-IT" sz="2400" b="1" dirty="0" smtClean="0"/>
              <a:t> </a:t>
            </a:r>
            <a:r>
              <a:rPr lang="it-IT" sz="2400" b="1" dirty="0" err="1" smtClean="0"/>
              <a:t>every</a:t>
            </a:r>
            <a:r>
              <a:rPr lang="it-IT" sz="2400" b="1" dirty="0" smtClean="0"/>
              <a:t> </a:t>
            </a:r>
            <a:r>
              <a:rPr lang="it-IT" sz="2400" b="1" dirty="0" err="1" smtClean="0"/>
              <a:t>two</a:t>
            </a:r>
            <a:r>
              <a:rPr lang="it-IT" sz="2400" b="1" dirty="0" smtClean="0"/>
              <a:t> </a:t>
            </a:r>
            <a:r>
              <a:rPr lang="it-IT" sz="2400" b="1" dirty="0" err="1" smtClean="0"/>
              <a:t>years</a:t>
            </a:r>
            <a:r>
              <a:rPr lang="it-IT" sz="2400" b="1" dirty="0" smtClean="0"/>
              <a:t>;</a:t>
            </a:r>
            <a:r>
              <a:rPr lang="it-IT" b="1" dirty="0" smtClean="0"/>
              <a:t>	</a:t>
            </a:r>
            <a:endParaRPr lang="it-IT" b="1" dirty="0" smtClean="0"/>
          </a:p>
          <a:p>
            <a:pPr>
              <a:buFontTx/>
              <a:buChar char="-"/>
            </a:pPr>
            <a:r>
              <a:rPr lang="it-IT" sz="2400" b="1" dirty="0" err="1" smtClean="0"/>
              <a:t>Subscription</a:t>
            </a:r>
            <a:r>
              <a:rPr lang="it-IT" sz="2400" b="1" dirty="0" smtClean="0"/>
              <a:t> </a:t>
            </a:r>
            <a:r>
              <a:rPr lang="it-IT" sz="2400" b="1" dirty="0" err="1" smtClean="0"/>
              <a:t>to</a:t>
            </a:r>
            <a:r>
              <a:rPr lang="it-IT" sz="2400" b="1" dirty="0" smtClean="0"/>
              <a:t> the Commonwealth Charter.</a:t>
            </a:r>
            <a:r>
              <a:rPr lang="it-IT" b="1" dirty="0" smtClean="0"/>
              <a:t>	</a:t>
            </a:r>
          </a:p>
          <a:p>
            <a:pPr marL="82296" indent="0">
              <a:buNone/>
            </a:pPr>
            <a:endParaRPr lang="it-IT" b="1" dirty="0" smtClean="0"/>
          </a:p>
          <a:p>
            <a:pPr marL="82296" indent="0">
              <a:buNone/>
            </a:pPr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pic>
        <p:nvPicPr>
          <p:cNvPr id="13314" name="Picture 2" descr="http://cdn.shopify.com/s/files/1/0058/2682/products/BFA_2735-3_large.jpg?v=136362179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86512" y="4214818"/>
            <a:ext cx="2285984" cy="22859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it-IT" sz="4000" b="1" u="sng" dirty="0" err="1" smtClean="0"/>
              <a:t>Newsroom</a:t>
            </a:r>
            <a:endParaRPr lang="it-IT" sz="4000" b="1" u="sng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475656" y="1340768"/>
            <a:ext cx="7498080" cy="5256584"/>
          </a:xfrm>
        </p:spPr>
        <p:txBody>
          <a:bodyPr>
            <a:normAutofit/>
          </a:bodyPr>
          <a:lstStyle/>
          <a:p>
            <a:pPr algn="just"/>
            <a:r>
              <a:rPr lang="it-IT" sz="1800" b="1" dirty="0" smtClean="0">
                <a:latin typeface="Comic Sans MS"/>
                <a:cs typeface="Comic Sans MS"/>
              </a:rPr>
              <a:t>THE VOICE OF DEVELOPING COUNTRIES </a:t>
            </a:r>
            <a:r>
              <a:rPr lang="it-IT" sz="1800" dirty="0" smtClean="0">
                <a:latin typeface="Comic Sans MS"/>
                <a:cs typeface="Comic Sans MS"/>
              </a:rPr>
              <a:t>IN GLOBAL TAX POLICY DECISIONS;</a:t>
            </a:r>
          </a:p>
          <a:p>
            <a:pPr marL="82296" indent="0" algn="just">
              <a:buNone/>
            </a:pPr>
            <a:endParaRPr lang="it-IT" sz="1800" dirty="0" smtClean="0">
              <a:latin typeface="Comic Sans MS"/>
              <a:cs typeface="Comic Sans MS"/>
            </a:endParaRPr>
          </a:p>
          <a:p>
            <a:pPr algn="just"/>
            <a:r>
              <a:rPr lang="it-IT" sz="1800" b="1" dirty="0" smtClean="0">
                <a:latin typeface="Comic Sans MS"/>
                <a:cs typeface="Comic Sans MS"/>
              </a:rPr>
              <a:t>YOUNG EAST AFRICAN ENTREPRENEURS</a:t>
            </a:r>
            <a:r>
              <a:rPr lang="it-IT" sz="1800" dirty="0" smtClean="0">
                <a:latin typeface="Comic Sans MS"/>
                <a:cs typeface="Comic Sans MS"/>
              </a:rPr>
              <a:t>;</a:t>
            </a:r>
            <a:endParaRPr lang="it-IT" sz="1800" dirty="0" smtClean="0">
              <a:latin typeface="Comic Sans MS"/>
              <a:cs typeface="Comic Sans MS"/>
            </a:endParaRPr>
          </a:p>
          <a:p>
            <a:pPr algn="just">
              <a:buNone/>
            </a:pPr>
            <a:endParaRPr lang="it-IT" sz="1800" dirty="0" smtClean="0">
              <a:latin typeface="Comic Sans MS"/>
              <a:cs typeface="Comic Sans MS"/>
            </a:endParaRPr>
          </a:p>
          <a:p>
            <a:pPr algn="just"/>
            <a:r>
              <a:rPr lang="it-IT" sz="1800" dirty="0" smtClean="0">
                <a:latin typeface="Comic Sans MS"/>
                <a:cs typeface="Comic Sans MS"/>
              </a:rPr>
              <a:t>INTERNATIONAL DAY OF </a:t>
            </a:r>
            <a:r>
              <a:rPr lang="it-IT" sz="1800" b="1" dirty="0" smtClean="0">
                <a:latin typeface="Comic Sans MS"/>
                <a:cs typeface="Comic Sans MS"/>
              </a:rPr>
              <a:t>THE GIRL CHILD</a:t>
            </a:r>
            <a:r>
              <a:rPr lang="it-IT" sz="1800" dirty="0" smtClean="0">
                <a:latin typeface="Comic Sans MS"/>
                <a:cs typeface="Comic Sans MS"/>
              </a:rPr>
              <a:t>;</a:t>
            </a:r>
          </a:p>
          <a:p>
            <a:pPr algn="just"/>
            <a:endParaRPr lang="it-IT" sz="1800" b="1" dirty="0" smtClean="0">
              <a:latin typeface="Comic Sans MS"/>
              <a:cs typeface="Comic Sans MS"/>
            </a:endParaRPr>
          </a:p>
          <a:p>
            <a:pPr algn="just"/>
            <a:r>
              <a:rPr lang="it-IT" sz="1800" dirty="0" smtClean="0">
                <a:latin typeface="Comic Sans MS"/>
                <a:cs typeface="Comic Sans MS"/>
              </a:rPr>
              <a:t>SUSTAINABLE  </a:t>
            </a:r>
            <a:r>
              <a:rPr lang="it-IT" sz="1800" b="1" dirty="0" smtClean="0">
                <a:latin typeface="Comic Sans MS"/>
                <a:cs typeface="Comic Sans MS"/>
              </a:rPr>
              <a:t>FISHERIES TRADE</a:t>
            </a:r>
            <a:r>
              <a:rPr lang="it-IT" sz="1800" dirty="0" smtClean="0">
                <a:latin typeface="Comic Sans MS"/>
                <a:cs typeface="Comic Sans MS"/>
              </a:rPr>
              <a:t>;</a:t>
            </a:r>
            <a:endParaRPr lang="it-IT" sz="1800" dirty="0" smtClean="0">
              <a:latin typeface="Comic Sans MS"/>
              <a:cs typeface="Comic Sans MS"/>
            </a:endParaRPr>
          </a:p>
          <a:p>
            <a:pPr algn="just"/>
            <a:endParaRPr lang="it-IT" sz="1800" b="1" dirty="0" smtClean="0">
              <a:latin typeface="Comic Sans MS"/>
              <a:cs typeface="Comic Sans MS"/>
            </a:endParaRPr>
          </a:p>
          <a:p>
            <a:pPr algn="just"/>
            <a:r>
              <a:rPr lang="it-IT" sz="1800" b="1" dirty="0" smtClean="0">
                <a:latin typeface="Comic Sans MS"/>
                <a:cs typeface="Comic Sans MS"/>
              </a:rPr>
              <a:t>SUPPORT TO GUYANA </a:t>
            </a:r>
            <a:r>
              <a:rPr lang="it-IT" sz="1800" dirty="0" smtClean="0">
                <a:latin typeface="Comic Sans MS"/>
                <a:cs typeface="Comic Sans MS"/>
              </a:rPr>
              <a:t>ON BORDER DISPUTE</a:t>
            </a:r>
            <a:r>
              <a:rPr lang="it-IT" sz="1800" dirty="0" smtClean="0">
                <a:latin typeface="Comic Sans MS"/>
                <a:cs typeface="Comic Sans MS"/>
              </a:rPr>
              <a:t>.</a:t>
            </a:r>
            <a:endParaRPr lang="it-IT" sz="1800" b="1" dirty="0" smtClean="0">
              <a:latin typeface="Comic Sans MS"/>
              <a:cs typeface="Comic Sans MS"/>
            </a:endParaRPr>
          </a:p>
          <a:p>
            <a:pPr>
              <a:buNone/>
            </a:pPr>
            <a:r>
              <a:rPr lang="it-IT" sz="1600" dirty="0" smtClean="0"/>
              <a:t> </a:t>
            </a:r>
            <a:endParaRPr lang="it-IT" sz="1600" b="1" dirty="0" smtClean="0"/>
          </a:p>
          <a:p>
            <a:pPr algn="just">
              <a:buNone/>
            </a:pPr>
            <a:endParaRPr lang="it-IT" sz="1600" dirty="0" smtClean="0"/>
          </a:p>
          <a:p>
            <a:pPr>
              <a:buNone/>
            </a:pPr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475656" y="188640"/>
            <a:ext cx="7498080" cy="936104"/>
          </a:xfrm>
        </p:spPr>
        <p:txBody>
          <a:bodyPr>
            <a:normAutofit fontScale="90000"/>
          </a:bodyPr>
          <a:lstStyle/>
          <a:p>
            <a:r>
              <a:rPr lang="it-IT" sz="3600" dirty="0" smtClean="0"/>
              <a:t>CRITICISM AGAINST THE COMMONWEALTH</a:t>
            </a:r>
            <a:endParaRPr lang="it-IT" sz="36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475656" y="1196752"/>
            <a:ext cx="7498080" cy="5400600"/>
          </a:xfrm>
        </p:spPr>
        <p:txBody>
          <a:bodyPr>
            <a:normAutofit/>
          </a:bodyPr>
          <a:lstStyle/>
          <a:p>
            <a:pPr algn="just"/>
            <a:r>
              <a:rPr lang="it-IT" sz="1800" dirty="0" smtClean="0">
                <a:latin typeface="Comic Sans MS"/>
                <a:cs typeface="Comic Sans MS"/>
              </a:rPr>
              <a:t>TERRITORIES OF THE </a:t>
            </a:r>
            <a:r>
              <a:rPr lang="it-IT" sz="1800" b="1" dirty="0" smtClean="0">
                <a:latin typeface="Comic Sans MS"/>
                <a:cs typeface="Comic Sans MS"/>
              </a:rPr>
              <a:t>FORMER BRITISH EMPIRE</a:t>
            </a:r>
            <a:r>
              <a:rPr lang="it-IT" sz="1800" dirty="0" smtClean="0">
                <a:latin typeface="Comic Sans MS"/>
                <a:cs typeface="Comic Sans MS"/>
              </a:rPr>
              <a:t> ;</a:t>
            </a:r>
          </a:p>
          <a:p>
            <a:pPr algn="just"/>
            <a:endParaRPr lang="it-IT" sz="1800" b="1" dirty="0" smtClean="0">
              <a:latin typeface="Comic Sans MS"/>
              <a:cs typeface="Comic Sans MS"/>
            </a:endParaRPr>
          </a:p>
          <a:p>
            <a:pPr algn="just"/>
            <a:endParaRPr lang="it-IT" sz="1800" b="1" dirty="0" smtClean="0">
              <a:latin typeface="Comic Sans MS"/>
              <a:cs typeface="Comic Sans MS"/>
            </a:endParaRPr>
          </a:p>
          <a:p>
            <a:pPr algn="just"/>
            <a:endParaRPr lang="it-IT" sz="1800" b="1" dirty="0" smtClean="0">
              <a:latin typeface="Comic Sans MS"/>
              <a:cs typeface="Comic Sans MS"/>
            </a:endParaRPr>
          </a:p>
          <a:p>
            <a:pPr algn="just"/>
            <a:endParaRPr lang="it-IT" sz="1800" b="1" dirty="0" smtClean="0">
              <a:latin typeface="Comic Sans MS"/>
              <a:cs typeface="Comic Sans MS"/>
            </a:endParaRPr>
          </a:p>
          <a:p>
            <a:pPr algn="just">
              <a:buNone/>
            </a:pPr>
            <a:r>
              <a:rPr lang="it-IT" sz="1800" dirty="0" smtClean="0">
                <a:latin typeface="Comic Sans MS"/>
                <a:cs typeface="Comic Sans MS"/>
              </a:rPr>
              <a:t>	</a:t>
            </a:r>
            <a:endParaRPr lang="it-IT" sz="1800" b="1" dirty="0" smtClean="0">
              <a:latin typeface="Comic Sans MS"/>
              <a:cs typeface="Comic Sans MS"/>
            </a:endParaRPr>
          </a:p>
          <a:p>
            <a:pPr algn="just"/>
            <a:r>
              <a:rPr lang="it-IT" sz="1800" b="1" dirty="0" smtClean="0">
                <a:latin typeface="Comic Sans MS"/>
                <a:cs typeface="Comic Sans MS"/>
              </a:rPr>
              <a:t>QUEEN ELIZABETH II  </a:t>
            </a:r>
            <a:r>
              <a:rPr lang="it-IT" sz="1800" dirty="0" smtClean="0">
                <a:latin typeface="Comic Sans MS"/>
                <a:cs typeface="Comic Sans MS"/>
              </a:rPr>
              <a:t>IS ITS HEAD AND MONARCH OF 16 MEMBERS; </a:t>
            </a:r>
            <a:endParaRPr lang="it-IT" sz="1800" dirty="0" smtClean="0">
              <a:latin typeface="Comic Sans MS"/>
              <a:cs typeface="Comic Sans MS"/>
            </a:endParaRPr>
          </a:p>
          <a:p>
            <a:pPr algn="just">
              <a:buNone/>
            </a:pPr>
            <a:r>
              <a:rPr lang="it-IT" sz="1800" dirty="0" smtClean="0">
                <a:latin typeface="Comic Sans MS"/>
                <a:cs typeface="Comic Sans MS"/>
              </a:rPr>
              <a:t> </a:t>
            </a:r>
            <a:endParaRPr lang="it-IT" sz="1800" dirty="0" smtClean="0">
              <a:latin typeface="Comic Sans MS"/>
              <a:cs typeface="Comic Sans MS"/>
            </a:endParaRPr>
          </a:p>
          <a:p>
            <a:pPr algn="just">
              <a:buNone/>
            </a:pPr>
            <a:endParaRPr lang="it-IT" sz="1800" b="1" dirty="0" smtClean="0">
              <a:latin typeface="Comic Sans MS"/>
              <a:cs typeface="Comic Sans MS"/>
            </a:endParaRPr>
          </a:p>
          <a:p>
            <a:pPr algn="just">
              <a:buNone/>
            </a:pPr>
            <a:endParaRPr lang="it-IT" sz="1800" b="1" dirty="0" smtClean="0">
              <a:latin typeface="Comic Sans MS"/>
              <a:cs typeface="Comic Sans MS"/>
            </a:endParaRPr>
          </a:p>
          <a:p>
            <a:pPr algn="just">
              <a:buNone/>
            </a:pPr>
            <a:endParaRPr lang="it-IT" sz="1800" b="1" dirty="0" smtClean="0">
              <a:latin typeface="Comic Sans MS"/>
              <a:cs typeface="Comic Sans MS"/>
            </a:endParaRPr>
          </a:p>
          <a:p>
            <a:pPr algn="just">
              <a:buNone/>
            </a:pPr>
            <a:endParaRPr lang="it-IT" sz="1800" b="1" dirty="0" smtClean="0">
              <a:latin typeface="Comic Sans MS"/>
              <a:cs typeface="Comic Sans MS"/>
            </a:endParaRPr>
          </a:p>
          <a:p>
            <a:pPr algn="just"/>
            <a:r>
              <a:rPr lang="it-IT" sz="1800" b="1" dirty="0" smtClean="0">
                <a:latin typeface="Comic Sans MS"/>
                <a:cs typeface="Comic Sans MS"/>
              </a:rPr>
              <a:t>A THIRD OF THE WORLD POPULATION</a:t>
            </a:r>
            <a:r>
              <a:rPr lang="it-IT" sz="1800" b="1" dirty="0" smtClean="0">
                <a:latin typeface="Comic Sans MS"/>
                <a:cs typeface="Comic Sans MS"/>
              </a:rPr>
              <a:t>: </a:t>
            </a:r>
            <a:r>
              <a:rPr lang="it-IT" sz="1800" dirty="0" smtClean="0">
                <a:latin typeface="Comic Sans MS"/>
                <a:cs typeface="Comic Sans MS"/>
              </a:rPr>
              <a:t>IT’S AN ECONOMIC  POWER</a:t>
            </a:r>
            <a:endParaRPr lang="it-IT" sz="1800" dirty="0" smtClean="0">
              <a:latin typeface="Comic Sans MS"/>
              <a:cs typeface="Comic Sans MS"/>
            </a:endParaRPr>
          </a:p>
          <a:p>
            <a:pPr algn="just"/>
            <a:endParaRPr lang="it-IT" sz="1800" dirty="0" smtClean="0">
              <a:latin typeface="Comic Sans MS"/>
            </a:endParaRPr>
          </a:p>
          <a:p>
            <a:pPr algn="just"/>
            <a:endParaRPr lang="it-IT" sz="1800" dirty="0" smtClean="0"/>
          </a:p>
          <a:p>
            <a:pPr>
              <a:buNone/>
            </a:pPr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zio">
  <a:themeElements>
    <a:clrScheme name="Equinozio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Solstizio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zio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Calamaio.thmx</Template>
  <TotalTime>1256</TotalTime>
  <Words>95</Words>
  <Application>Microsoft Office PowerPoint</Application>
  <PresentationFormat>Presentazione su schermo (4:3)</PresentationFormat>
  <Paragraphs>45</Paragraphs>
  <Slides>5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5</vt:i4>
      </vt:variant>
    </vt:vector>
  </HeadingPairs>
  <TitlesOfParts>
    <vt:vector size="6" baseType="lpstr">
      <vt:lpstr>Solstizio</vt:lpstr>
      <vt:lpstr>THE COMMONWEALTH</vt:lpstr>
      <vt:lpstr>Diapositiva 2</vt:lpstr>
      <vt:lpstr>53 countries</vt:lpstr>
      <vt:lpstr>Newsroom</vt:lpstr>
      <vt:lpstr>CRITICISM AGAINST THE COMMONWEALTH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Silvia</dc:creator>
  <cp:lastModifiedBy>user</cp:lastModifiedBy>
  <cp:revision>135</cp:revision>
  <dcterms:created xsi:type="dcterms:W3CDTF">2015-03-09T18:15:39Z</dcterms:created>
  <dcterms:modified xsi:type="dcterms:W3CDTF">2015-10-12T20:21:01Z</dcterms:modified>
</cp:coreProperties>
</file>