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zione senza titolo" id="{B7FEA99F-B08C-4D78-A0E4-C3178FBDFC77}">
          <p14:sldIdLst>
            <p14:sldId id="256"/>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5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1DD2465-50B9-4E1C-B865-4945046A7D9B}"/>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BE3B8D94-8B59-48E0-ABC1-70F84DB918B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94546E0D-6D10-4F08-BF16-2B5C18C5B4FC}"/>
              </a:ext>
            </a:extLst>
          </p:cNvPr>
          <p:cNvSpPr>
            <a:spLocks noGrp="1"/>
          </p:cNvSpPr>
          <p:nvPr>
            <p:ph type="dt" sz="half" idx="10"/>
          </p:nvPr>
        </p:nvSpPr>
        <p:spPr/>
        <p:txBody>
          <a:bodyPr/>
          <a:lstStyle/>
          <a:p>
            <a:fld id="{FC8783EF-E533-4EF3-AF4E-B41A8395D2F6}" type="datetimeFigureOut">
              <a:rPr lang="it-IT" smtClean="0"/>
              <a:t>03/01/2018</a:t>
            </a:fld>
            <a:endParaRPr lang="it-IT"/>
          </a:p>
        </p:txBody>
      </p:sp>
      <p:sp>
        <p:nvSpPr>
          <p:cNvPr id="5" name="Segnaposto piè di pagina 4">
            <a:extLst>
              <a:ext uri="{FF2B5EF4-FFF2-40B4-BE49-F238E27FC236}">
                <a16:creationId xmlns:a16="http://schemas.microsoft.com/office/drawing/2014/main" id="{F4862B41-5A19-424B-9704-8B5BDFBD2792}"/>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6357F7C4-91AE-4DA7-AFC9-529DF43AC9E0}"/>
              </a:ext>
            </a:extLst>
          </p:cNvPr>
          <p:cNvSpPr>
            <a:spLocks noGrp="1"/>
          </p:cNvSpPr>
          <p:nvPr>
            <p:ph type="sldNum" sz="quarter" idx="12"/>
          </p:nvPr>
        </p:nvSpPr>
        <p:spPr/>
        <p:txBody>
          <a:bodyPr/>
          <a:lstStyle/>
          <a:p>
            <a:fld id="{F16990F1-AA8B-4BDD-B507-F7404C97D22E}" type="slidenum">
              <a:rPr lang="it-IT" smtClean="0"/>
              <a:t>‹N›</a:t>
            </a:fld>
            <a:endParaRPr lang="it-IT"/>
          </a:p>
        </p:txBody>
      </p:sp>
    </p:spTree>
    <p:extLst>
      <p:ext uri="{BB962C8B-B14F-4D97-AF65-F5344CB8AC3E}">
        <p14:creationId xmlns:p14="http://schemas.microsoft.com/office/powerpoint/2010/main" val="1361955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8D92242-7DF5-4538-9F5A-39E2B76F0AF7}"/>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AA100CBD-19FF-4C24-AF1F-9D57EC575B2B}"/>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30A26C0A-1B25-489A-9072-6C184BA32DEB}"/>
              </a:ext>
            </a:extLst>
          </p:cNvPr>
          <p:cNvSpPr>
            <a:spLocks noGrp="1"/>
          </p:cNvSpPr>
          <p:nvPr>
            <p:ph type="dt" sz="half" idx="10"/>
          </p:nvPr>
        </p:nvSpPr>
        <p:spPr/>
        <p:txBody>
          <a:bodyPr/>
          <a:lstStyle/>
          <a:p>
            <a:fld id="{FC8783EF-E533-4EF3-AF4E-B41A8395D2F6}" type="datetimeFigureOut">
              <a:rPr lang="it-IT" smtClean="0"/>
              <a:t>03/01/2018</a:t>
            </a:fld>
            <a:endParaRPr lang="it-IT"/>
          </a:p>
        </p:txBody>
      </p:sp>
      <p:sp>
        <p:nvSpPr>
          <p:cNvPr id="5" name="Segnaposto piè di pagina 4">
            <a:extLst>
              <a:ext uri="{FF2B5EF4-FFF2-40B4-BE49-F238E27FC236}">
                <a16:creationId xmlns:a16="http://schemas.microsoft.com/office/drawing/2014/main" id="{E25DC0B9-A331-4371-9DFC-C2FE598AF8AB}"/>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7FFD2912-E4AE-4FCE-999C-A9FE18BEC831}"/>
              </a:ext>
            </a:extLst>
          </p:cNvPr>
          <p:cNvSpPr>
            <a:spLocks noGrp="1"/>
          </p:cNvSpPr>
          <p:nvPr>
            <p:ph type="sldNum" sz="quarter" idx="12"/>
          </p:nvPr>
        </p:nvSpPr>
        <p:spPr/>
        <p:txBody>
          <a:bodyPr/>
          <a:lstStyle/>
          <a:p>
            <a:fld id="{F16990F1-AA8B-4BDD-B507-F7404C97D22E}" type="slidenum">
              <a:rPr lang="it-IT" smtClean="0"/>
              <a:t>‹N›</a:t>
            </a:fld>
            <a:endParaRPr lang="it-IT"/>
          </a:p>
        </p:txBody>
      </p:sp>
    </p:spTree>
    <p:extLst>
      <p:ext uri="{BB962C8B-B14F-4D97-AF65-F5344CB8AC3E}">
        <p14:creationId xmlns:p14="http://schemas.microsoft.com/office/powerpoint/2010/main" val="22281247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A8F12741-AF4F-4A38-97C8-987541C82AF9}"/>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5DE068F8-FB8C-47AA-93C1-256ECDA8019F}"/>
              </a:ext>
            </a:extLst>
          </p:cNvPr>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35C12CFE-C452-4B49-9ED5-26494EA62A26}"/>
              </a:ext>
            </a:extLst>
          </p:cNvPr>
          <p:cNvSpPr>
            <a:spLocks noGrp="1"/>
          </p:cNvSpPr>
          <p:nvPr>
            <p:ph type="dt" sz="half" idx="10"/>
          </p:nvPr>
        </p:nvSpPr>
        <p:spPr/>
        <p:txBody>
          <a:bodyPr/>
          <a:lstStyle/>
          <a:p>
            <a:fld id="{FC8783EF-E533-4EF3-AF4E-B41A8395D2F6}" type="datetimeFigureOut">
              <a:rPr lang="it-IT" smtClean="0"/>
              <a:t>03/01/2018</a:t>
            </a:fld>
            <a:endParaRPr lang="it-IT"/>
          </a:p>
        </p:txBody>
      </p:sp>
      <p:sp>
        <p:nvSpPr>
          <p:cNvPr id="5" name="Segnaposto piè di pagina 4">
            <a:extLst>
              <a:ext uri="{FF2B5EF4-FFF2-40B4-BE49-F238E27FC236}">
                <a16:creationId xmlns:a16="http://schemas.microsoft.com/office/drawing/2014/main" id="{1F679913-B0E8-44B1-B693-AD8D7FED9730}"/>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400996FE-2630-40CF-8495-BD87E0D09F6C}"/>
              </a:ext>
            </a:extLst>
          </p:cNvPr>
          <p:cNvSpPr>
            <a:spLocks noGrp="1"/>
          </p:cNvSpPr>
          <p:nvPr>
            <p:ph type="sldNum" sz="quarter" idx="12"/>
          </p:nvPr>
        </p:nvSpPr>
        <p:spPr/>
        <p:txBody>
          <a:bodyPr/>
          <a:lstStyle/>
          <a:p>
            <a:fld id="{F16990F1-AA8B-4BDD-B507-F7404C97D22E}" type="slidenum">
              <a:rPr lang="it-IT" smtClean="0"/>
              <a:t>‹N›</a:t>
            </a:fld>
            <a:endParaRPr lang="it-IT"/>
          </a:p>
        </p:txBody>
      </p:sp>
    </p:spTree>
    <p:extLst>
      <p:ext uri="{BB962C8B-B14F-4D97-AF65-F5344CB8AC3E}">
        <p14:creationId xmlns:p14="http://schemas.microsoft.com/office/powerpoint/2010/main" val="34135421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3C0F6FB-C33A-469B-B85A-90A2C750AD6E}"/>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82D1CC43-9E16-465E-B75D-37E1967B956F}"/>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50AD0C1B-9D3D-44AB-8DBC-03DC292A973E}"/>
              </a:ext>
            </a:extLst>
          </p:cNvPr>
          <p:cNvSpPr>
            <a:spLocks noGrp="1"/>
          </p:cNvSpPr>
          <p:nvPr>
            <p:ph type="dt" sz="half" idx="10"/>
          </p:nvPr>
        </p:nvSpPr>
        <p:spPr/>
        <p:txBody>
          <a:bodyPr/>
          <a:lstStyle/>
          <a:p>
            <a:fld id="{FC8783EF-E533-4EF3-AF4E-B41A8395D2F6}" type="datetimeFigureOut">
              <a:rPr lang="it-IT" smtClean="0"/>
              <a:t>03/01/2018</a:t>
            </a:fld>
            <a:endParaRPr lang="it-IT"/>
          </a:p>
        </p:txBody>
      </p:sp>
      <p:sp>
        <p:nvSpPr>
          <p:cNvPr id="5" name="Segnaposto piè di pagina 4">
            <a:extLst>
              <a:ext uri="{FF2B5EF4-FFF2-40B4-BE49-F238E27FC236}">
                <a16:creationId xmlns:a16="http://schemas.microsoft.com/office/drawing/2014/main" id="{5192F782-D280-4245-B088-C03BFE0AFD81}"/>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D6DB932C-E73A-4ED3-B254-A15846678B71}"/>
              </a:ext>
            </a:extLst>
          </p:cNvPr>
          <p:cNvSpPr>
            <a:spLocks noGrp="1"/>
          </p:cNvSpPr>
          <p:nvPr>
            <p:ph type="sldNum" sz="quarter" idx="12"/>
          </p:nvPr>
        </p:nvSpPr>
        <p:spPr/>
        <p:txBody>
          <a:bodyPr/>
          <a:lstStyle/>
          <a:p>
            <a:fld id="{F16990F1-AA8B-4BDD-B507-F7404C97D22E}" type="slidenum">
              <a:rPr lang="it-IT" smtClean="0"/>
              <a:t>‹N›</a:t>
            </a:fld>
            <a:endParaRPr lang="it-IT"/>
          </a:p>
        </p:txBody>
      </p:sp>
    </p:spTree>
    <p:extLst>
      <p:ext uri="{BB962C8B-B14F-4D97-AF65-F5344CB8AC3E}">
        <p14:creationId xmlns:p14="http://schemas.microsoft.com/office/powerpoint/2010/main" val="16991482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B51910E-D1B2-43A1-86A7-00F3CCAE63EE}"/>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DB25085D-CA4D-4E2A-9E20-AFBC8AF58E4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E06ADF89-DE62-4E73-81A1-56E8D8C72C9C}"/>
              </a:ext>
            </a:extLst>
          </p:cNvPr>
          <p:cNvSpPr>
            <a:spLocks noGrp="1"/>
          </p:cNvSpPr>
          <p:nvPr>
            <p:ph type="dt" sz="half" idx="10"/>
          </p:nvPr>
        </p:nvSpPr>
        <p:spPr/>
        <p:txBody>
          <a:bodyPr/>
          <a:lstStyle/>
          <a:p>
            <a:fld id="{FC8783EF-E533-4EF3-AF4E-B41A8395D2F6}" type="datetimeFigureOut">
              <a:rPr lang="it-IT" smtClean="0"/>
              <a:t>03/01/2018</a:t>
            </a:fld>
            <a:endParaRPr lang="it-IT"/>
          </a:p>
        </p:txBody>
      </p:sp>
      <p:sp>
        <p:nvSpPr>
          <p:cNvPr id="5" name="Segnaposto piè di pagina 4">
            <a:extLst>
              <a:ext uri="{FF2B5EF4-FFF2-40B4-BE49-F238E27FC236}">
                <a16:creationId xmlns:a16="http://schemas.microsoft.com/office/drawing/2014/main" id="{AC4D46A7-01BD-4FBC-969D-8FFB3D405C37}"/>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65AF305A-B480-4E03-8FF6-9FFA09D677D0}"/>
              </a:ext>
            </a:extLst>
          </p:cNvPr>
          <p:cNvSpPr>
            <a:spLocks noGrp="1"/>
          </p:cNvSpPr>
          <p:nvPr>
            <p:ph type="sldNum" sz="quarter" idx="12"/>
          </p:nvPr>
        </p:nvSpPr>
        <p:spPr/>
        <p:txBody>
          <a:bodyPr/>
          <a:lstStyle/>
          <a:p>
            <a:fld id="{F16990F1-AA8B-4BDD-B507-F7404C97D22E}" type="slidenum">
              <a:rPr lang="it-IT" smtClean="0"/>
              <a:t>‹N›</a:t>
            </a:fld>
            <a:endParaRPr lang="it-IT"/>
          </a:p>
        </p:txBody>
      </p:sp>
    </p:spTree>
    <p:extLst>
      <p:ext uri="{BB962C8B-B14F-4D97-AF65-F5344CB8AC3E}">
        <p14:creationId xmlns:p14="http://schemas.microsoft.com/office/powerpoint/2010/main" val="41913671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E662321-0867-43CA-AEEE-1E368BB17459}"/>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CB56E77F-B94D-4D04-8A5E-6D97FBD38FE8}"/>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1577C838-D1AD-49E7-8C2B-A53C5C19DF98}"/>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277E1D82-4A5B-4F62-B3A0-6125AC77D25F}"/>
              </a:ext>
            </a:extLst>
          </p:cNvPr>
          <p:cNvSpPr>
            <a:spLocks noGrp="1"/>
          </p:cNvSpPr>
          <p:nvPr>
            <p:ph type="dt" sz="half" idx="10"/>
          </p:nvPr>
        </p:nvSpPr>
        <p:spPr/>
        <p:txBody>
          <a:bodyPr/>
          <a:lstStyle/>
          <a:p>
            <a:fld id="{FC8783EF-E533-4EF3-AF4E-B41A8395D2F6}" type="datetimeFigureOut">
              <a:rPr lang="it-IT" smtClean="0"/>
              <a:t>03/01/2018</a:t>
            </a:fld>
            <a:endParaRPr lang="it-IT"/>
          </a:p>
        </p:txBody>
      </p:sp>
      <p:sp>
        <p:nvSpPr>
          <p:cNvPr id="6" name="Segnaposto piè di pagina 5">
            <a:extLst>
              <a:ext uri="{FF2B5EF4-FFF2-40B4-BE49-F238E27FC236}">
                <a16:creationId xmlns:a16="http://schemas.microsoft.com/office/drawing/2014/main" id="{F61AA52E-8F00-45B2-B4E5-D54379B72FDC}"/>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8E6D6C4B-9574-4660-A706-DBC7D30446DD}"/>
              </a:ext>
            </a:extLst>
          </p:cNvPr>
          <p:cNvSpPr>
            <a:spLocks noGrp="1"/>
          </p:cNvSpPr>
          <p:nvPr>
            <p:ph type="sldNum" sz="quarter" idx="12"/>
          </p:nvPr>
        </p:nvSpPr>
        <p:spPr/>
        <p:txBody>
          <a:bodyPr/>
          <a:lstStyle/>
          <a:p>
            <a:fld id="{F16990F1-AA8B-4BDD-B507-F7404C97D22E}" type="slidenum">
              <a:rPr lang="it-IT" smtClean="0"/>
              <a:t>‹N›</a:t>
            </a:fld>
            <a:endParaRPr lang="it-IT"/>
          </a:p>
        </p:txBody>
      </p:sp>
    </p:spTree>
    <p:extLst>
      <p:ext uri="{BB962C8B-B14F-4D97-AF65-F5344CB8AC3E}">
        <p14:creationId xmlns:p14="http://schemas.microsoft.com/office/powerpoint/2010/main" val="6261689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44CBF30-BD3B-4045-B84F-B86BE8188950}"/>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5A0EC33F-3958-476A-A2DD-99712CD75A3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3840C7C0-E063-4CCE-A0ED-F44D517212B2}"/>
              </a:ext>
            </a:extLst>
          </p:cNvPr>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EAC5B761-6082-46EC-92AA-82E45C05DBF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4F826263-7809-4D0B-AEA9-42631AF4A7F0}"/>
              </a:ext>
            </a:extLst>
          </p:cNvPr>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2B346357-E932-4F94-98F0-6C9F9F4EFA19}"/>
              </a:ext>
            </a:extLst>
          </p:cNvPr>
          <p:cNvSpPr>
            <a:spLocks noGrp="1"/>
          </p:cNvSpPr>
          <p:nvPr>
            <p:ph type="dt" sz="half" idx="10"/>
          </p:nvPr>
        </p:nvSpPr>
        <p:spPr/>
        <p:txBody>
          <a:bodyPr/>
          <a:lstStyle/>
          <a:p>
            <a:fld id="{FC8783EF-E533-4EF3-AF4E-B41A8395D2F6}" type="datetimeFigureOut">
              <a:rPr lang="it-IT" smtClean="0"/>
              <a:t>03/01/2018</a:t>
            </a:fld>
            <a:endParaRPr lang="it-IT"/>
          </a:p>
        </p:txBody>
      </p:sp>
      <p:sp>
        <p:nvSpPr>
          <p:cNvPr id="8" name="Segnaposto piè di pagina 7">
            <a:extLst>
              <a:ext uri="{FF2B5EF4-FFF2-40B4-BE49-F238E27FC236}">
                <a16:creationId xmlns:a16="http://schemas.microsoft.com/office/drawing/2014/main" id="{01E42A61-6BC1-40F8-9FB6-560C5E2DB240}"/>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8180F0B4-9DCE-41CB-B107-55142E707CB6}"/>
              </a:ext>
            </a:extLst>
          </p:cNvPr>
          <p:cNvSpPr>
            <a:spLocks noGrp="1"/>
          </p:cNvSpPr>
          <p:nvPr>
            <p:ph type="sldNum" sz="quarter" idx="12"/>
          </p:nvPr>
        </p:nvSpPr>
        <p:spPr/>
        <p:txBody>
          <a:bodyPr/>
          <a:lstStyle/>
          <a:p>
            <a:fld id="{F16990F1-AA8B-4BDD-B507-F7404C97D22E}" type="slidenum">
              <a:rPr lang="it-IT" smtClean="0"/>
              <a:t>‹N›</a:t>
            </a:fld>
            <a:endParaRPr lang="it-IT"/>
          </a:p>
        </p:txBody>
      </p:sp>
    </p:spTree>
    <p:extLst>
      <p:ext uri="{BB962C8B-B14F-4D97-AF65-F5344CB8AC3E}">
        <p14:creationId xmlns:p14="http://schemas.microsoft.com/office/powerpoint/2010/main" val="22423126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5B6AEA1-697E-4E9C-BEB0-898C50992D84}"/>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2A2BB21E-987E-4B29-A308-E09A3DBB7F48}"/>
              </a:ext>
            </a:extLst>
          </p:cNvPr>
          <p:cNvSpPr>
            <a:spLocks noGrp="1"/>
          </p:cNvSpPr>
          <p:nvPr>
            <p:ph type="dt" sz="half" idx="10"/>
          </p:nvPr>
        </p:nvSpPr>
        <p:spPr/>
        <p:txBody>
          <a:bodyPr/>
          <a:lstStyle/>
          <a:p>
            <a:fld id="{FC8783EF-E533-4EF3-AF4E-B41A8395D2F6}" type="datetimeFigureOut">
              <a:rPr lang="it-IT" smtClean="0"/>
              <a:t>03/01/2018</a:t>
            </a:fld>
            <a:endParaRPr lang="it-IT"/>
          </a:p>
        </p:txBody>
      </p:sp>
      <p:sp>
        <p:nvSpPr>
          <p:cNvPr id="4" name="Segnaposto piè di pagina 3">
            <a:extLst>
              <a:ext uri="{FF2B5EF4-FFF2-40B4-BE49-F238E27FC236}">
                <a16:creationId xmlns:a16="http://schemas.microsoft.com/office/drawing/2014/main" id="{CBFF67EA-1889-4914-B86C-05436FD7FFE6}"/>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7A4DB741-1BD8-4E02-B45B-6D9D50A12EE5}"/>
              </a:ext>
            </a:extLst>
          </p:cNvPr>
          <p:cNvSpPr>
            <a:spLocks noGrp="1"/>
          </p:cNvSpPr>
          <p:nvPr>
            <p:ph type="sldNum" sz="quarter" idx="12"/>
          </p:nvPr>
        </p:nvSpPr>
        <p:spPr/>
        <p:txBody>
          <a:bodyPr/>
          <a:lstStyle/>
          <a:p>
            <a:fld id="{F16990F1-AA8B-4BDD-B507-F7404C97D22E}" type="slidenum">
              <a:rPr lang="it-IT" smtClean="0"/>
              <a:t>‹N›</a:t>
            </a:fld>
            <a:endParaRPr lang="it-IT"/>
          </a:p>
        </p:txBody>
      </p:sp>
    </p:spTree>
    <p:extLst>
      <p:ext uri="{BB962C8B-B14F-4D97-AF65-F5344CB8AC3E}">
        <p14:creationId xmlns:p14="http://schemas.microsoft.com/office/powerpoint/2010/main" val="1372361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622B9FA9-96BA-49DD-BA70-FCBC0C05925E}"/>
              </a:ext>
            </a:extLst>
          </p:cNvPr>
          <p:cNvSpPr>
            <a:spLocks noGrp="1"/>
          </p:cNvSpPr>
          <p:nvPr>
            <p:ph type="dt" sz="half" idx="10"/>
          </p:nvPr>
        </p:nvSpPr>
        <p:spPr/>
        <p:txBody>
          <a:bodyPr/>
          <a:lstStyle/>
          <a:p>
            <a:fld id="{FC8783EF-E533-4EF3-AF4E-B41A8395D2F6}" type="datetimeFigureOut">
              <a:rPr lang="it-IT" smtClean="0"/>
              <a:t>03/01/2018</a:t>
            </a:fld>
            <a:endParaRPr lang="it-IT"/>
          </a:p>
        </p:txBody>
      </p:sp>
      <p:sp>
        <p:nvSpPr>
          <p:cNvPr id="3" name="Segnaposto piè di pagina 2">
            <a:extLst>
              <a:ext uri="{FF2B5EF4-FFF2-40B4-BE49-F238E27FC236}">
                <a16:creationId xmlns:a16="http://schemas.microsoft.com/office/drawing/2014/main" id="{DBB4F593-CF67-4245-8595-4764CFF85934}"/>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A67A7D99-4D16-4559-877A-CFD3D4A285C2}"/>
              </a:ext>
            </a:extLst>
          </p:cNvPr>
          <p:cNvSpPr>
            <a:spLocks noGrp="1"/>
          </p:cNvSpPr>
          <p:nvPr>
            <p:ph type="sldNum" sz="quarter" idx="12"/>
          </p:nvPr>
        </p:nvSpPr>
        <p:spPr/>
        <p:txBody>
          <a:bodyPr/>
          <a:lstStyle/>
          <a:p>
            <a:fld id="{F16990F1-AA8B-4BDD-B507-F7404C97D22E}" type="slidenum">
              <a:rPr lang="it-IT" smtClean="0"/>
              <a:t>‹N›</a:t>
            </a:fld>
            <a:endParaRPr lang="it-IT"/>
          </a:p>
        </p:txBody>
      </p:sp>
    </p:spTree>
    <p:extLst>
      <p:ext uri="{BB962C8B-B14F-4D97-AF65-F5344CB8AC3E}">
        <p14:creationId xmlns:p14="http://schemas.microsoft.com/office/powerpoint/2010/main" val="7682878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1496BB8-816B-4012-A0EB-AC73EF3D4D59}"/>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B6C86CE9-F580-4743-A7FD-8188D543E07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3756FF56-D7CE-47CD-8E0E-EFA10FE716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8075169C-278D-47C0-9C51-1E023641508D}"/>
              </a:ext>
            </a:extLst>
          </p:cNvPr>
          <p:cNvSpPr>
            <a:spLocks noGrp="1"/>
          </p:cNvSpPr>
          <p:nvPr>
            <p:ph type="dt" sz="half" idx="10"/>
          </p:nvPr>
        </p:nvSpPr>
        <p:spPr/>
        <p:txBody>
          <a:bodyPr/>
          <a:lstStyle/>
          <a:p>
            <a:fld id="{FC8783EF-E533-4EF3-AF4E-B41A8395D2F6}" type="datetimeFigureOut">
              <a:rPr lang="it-IT" smtClean="0"/>
              <a:t>03/01/2018</a:t>
            </a:fld>
            <a:endParaRPr lang="it-IT"/>
          </a:p>
        </p:txBody>
      </p:sp>
      <p:sp>
        <p:nvSpPr>
          <p:cNvPr id="6" name="Segnaposto piè di pagina 5">
            <a:extLst>
              <a:ext uri="{FF2B5EF4-FFF2-40B4-BE49-F238E27FC236}">
                <a16:creationId xmlns:a16="http://schemas.microsoft.com/office/drawing/2014/main" id="{ED43D581-A154-45CC-8452-600D8AB9FD0C}"/>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A9F14A9A-88DA-4B37-9D46-FD40748F0E4A}"/>
              </a:ext>
            </a:extLst>
          </p:cNvPr>
          <p:cNvSpPr>
            <a:spLocks noGrp="1"/>
          </p:cNvSpPr>
          <p:nvPr>
            <p:ph type="sldNum" sz="quarter" idx="12"/>
          </p:nvPr>
        </p:nvSpPr>
        <p:spPr/>
        <p:txBody>
          <a:bodyPr/>
          <a:lstStyle/>
          <a:p>
            <a:fld id="{F16990F1-AA8B-4BDD-B507-F7404C97D22E}" type="slidenum">
              <a:rPr lang="it-IT" smtClean="0"/>
              <a:t>‹N›</a:t>
            </a:fld>
            <a:endParaRPr lang="it-IT"/>
          </a:p>
        </p:txBody>
      </p:sp>
    </p:spTree>
    <p:extLst>
      <p:ext uri="{BB962C8B-B14F-4D97-AF65-F5344CB8AC3E}">
        <p14:creationId xmlns:p14="http://schemas.microsoft.com/office/powerpoint/2010/main" val="21384237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C224712-EE42-4450-B11B-4743705AC0B7}"/>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817CA91D-6E2B-41E7-8FCE-C2829C6C156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71D67C21-B5BF-4BFB-871D-924CDD16494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7D1F7661-F6FD-4AC3-8A1E-2294C7F4F367}"/>
              </a:ext>
            </a:extLst>
          </p:cNvPr>
          <p:cNvSpPr>
            <a:spLocks noGrp="1"/>
          </p:cNvSpPr>
          <p:nvPr>
            <p:ph type="dt" sz="half" idx="10"/>
          </p:nvPr>
        </p:nvSpPr>
        <p:spPr/>
        <p:txBody>
          <a:bodyPr/>
          <a:lstStyle/>
          <a:p>
            <a:fld id="{FC8783EF-E533-4EF3-AF4E-B41A8395D2F6}" type="datetimeFigureOut">
              <a:rPr lang="it-IT" smtClean="0"/>
              <a:t>03/01/2018</a:t>
            </a:fld>
            <a:endParaRPr lang="it-IT"/>
          </a:p>
        </p:txBody>
      </p:sp>
      <p:sp>
        <p:nvSpPr>
          <p:cNvPr id="6" name="Segnaposto piè di pagina 5">
            <a:extLst>
              <a:ext uri="{FF2B5EF4-FFF2-40B4-BE49-F238E27FC236}">
                <a16:creationId xmlns:a16="http://schemas.microsoft.com/office/drawing/2014/main" id="{B0AD68D4-CB53-4ECD-A724-8E554D333BDE}"/>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DC77827D-3EEC-457E-BEC5-801B3603E2B2}"/>
              </a:ext>
            </a:extLst>
          </p:cNvPr>
          <p:cNvSpPr>
            <a:spLocks noGrp="1"/>
          </p:cNvSpPr>
          <p:nvPr>
            <p:ph type="sldNum" sz="quarter" idx="12"/>
          </p:nvPr>
        </p:nvSpPr>
        <p:spPr/>
        <p:txBody>
          <a:bodyPr/>
          <a:lstStyle/>
          <a:p>
            <a:fld id="{F16990F1-AA8B-4BDD-B507-F7404C97D22E}" type="slidenum">
              <a:rPr lang="it-IT" smtClean="0"/>
              <a:t>‹N›</a:t>
            </a:fld>
            <a:endParaRPr lang="it-IT"/>
          </a:p>
        </p:txBody>
      </p:sp>
    </p:spTree>
    <p:extLst>
      <p:ext uri="{BB962C8B-B14F-4D97-AF65-F5344CB8AC3E}">
        <p14:creationId xmlns:p14="http://schemas.microsoft.com/office/powerpoint/2010/main" val="12020807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9F0EDE1D-E1C9-41F9-A1DF-311EB9EF6F2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C1955025-20A0-45E8-9FCF-768F48D968D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F4966A07-0059-4BC9-B62F-5672F664B91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8783EF-E533-4EF3-AF4E-B41A8395D2F6}" type="datetimeFigureOut">
              <a:rPr lang="it-IT" smtClean="0"/>
              <a:t>03/01/2018</a:t>
            </a:fld>
            <a:endParaRPr lang="it-IT"/>
          </a:p>
        </p:txBody>
      </p:sp>
      <p:sp>
        <p:nvSpPr>
          <p:cNvPr id="5" name="Segnaposto piè di pagina 4">
            <a:extLst>
              <a:ext uri="{FF2B5EF4-FFF2-40B4-BE49-F238E27FC236}">
                <a16:creationId xmlns:a16="http://schemas.microsoft.com/office/drawing/2014/main" id="{1D3BE0B6-B557-4DFB-8F3E-D9E46F57407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B6B97F8B-31CC-400C-AC3B-735561990E5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6990F1-AA8B-4BDD-B507-F7404C97D22E}" type="slidenum">
              <a:rPr lang="it-IT" smtClean="0"/>
              <a:t>‹N›</a:t>
            </a:fld>
            <a:endParaRPr lang="it-IT"/>
          </a:p>
        </p:txBody>
      </p:sp>
    </p:spTree>
    <p:extLst>
      <p:ext uri="{BB962C8B-B14F-4D97-AF65-F5344CB8AC3E}">
        <p14:creationId xmlns:p14="http://schemas.microsoft.com/office/powerpoint/2010/main" val="33487661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6636F77-BBB7-45F9-B52B-6911D5BD3414}"/>
              </a:ext>
            </a:extLst>
          </p:cNvPr>
          <p:cNvSpPr>
            <a:spLocks noGrp="1"/>
          </p:cNvSpPr>
          <p:nvPr>
            <p:ph type="ctrTitle"/>
          </p:nvPr>
        </p:nvSpPr>
        <p:spPr>
          <a:xfrm>
            <a:off x="2730693" y="117565"/>
            <a:ext cx="6730614" cy="574766"/>
          </a:xfrm>
        </p:spPr>
        <p:txBody>
          <a:bodyPr>
            <a:noAutofit/>
          </a:bodyPr>
          <a:lstStyle/>
          <a:p>
            <a:r>
              <a:rPr lang="it-IT" sz="3200" b="1" dirty="0">
                <a:solidFill>
                  <a:srgbClr val="FF0000"/>
                </a:solidFill>
                <a:latin typeface="TYPOGRAPH PRO" pitchFamily="2" charset="0"/>
                <a:ea typeface="TYPOGRAPH PRO" pitchFamily="2" charset="0"/>
              </a:rPr>
              <a:t>PACKAGING DESIGN</a:t>
            </a:r>
          </a:p>
        </p:txBody>
      </p:sp>
      <p:sp>
        <p:nvSpPr>
          <p:cNvPr id="3" name="Sottotitolo 2">
            <a:extLst>
              <a:ext uri="{FF2B5EF4-FFF2-40B4-BE49-F238E27FC236}">
                <a16:creationId xmlns:a16="http://schemas.microsoft.com/office/drawing/2014/main" id="{90FA469B-DB73-4234-B713-42676B1A888F}"/>
              </a:ext>
            </a:extLst>
          </p:cNvPr>
          <p:cNvSpPr>
            <a:spLocks noGrp="1"/>
          </p:cNvSpPr>
          <p:nvPr>
            <p:ph type="subTitle" idx="1"/>
          </p:nvPr>
        </p:nvSpPr>
        <p:spPr>
          <a:xfrm>
            <a:off x="1524000" y="692331"/>
            <a:ext cx="9144000" cy="303756"/>
          </a:xfrm>
        </p:spPr>
        <p:txBody>
          <a:bodyPr>
            <a:normAutofit/>
          </a:bodyPr>
          <a:lstStyle/>
          <a:p>
            <a:r>
              <a:rPr lang="it-IT" sz="1400" dirty="0">
                <a:latin typeface="TYPOGRAPH PRO" pitchFamily="2" charset="0"/>
                <a:ea typeface="TYPOGRAPH PRO" pitchFamily="2" charset="0"/>
              </a:rPr>
              <a:t>prodotti singoli vs. famiglie</a:t>
            </a:r>
          </a:p>
        </p:txBody>
      </p:sp>
      <p:sp>
        <p:nvSpPr>
          <p:cNvPr id="4" name="CasellaDiTesto 3">
            <a:extLst>
              <a:ext uri="{FF2B5EF4-FFF2-40B4-BE49-F238E27FC236}">
                <a16:creationId xmlns:a16="http://schemas.microsoft.com/office/drawing/2014/main" id="{E6F0D70C-F901-4D03-8DC7-E9A7DE059922}"/>
              </a:ext>
            </a:extLst>
          </p:cNvPr>
          <p:cNvSpPr txBox="1"/>
          <p:nvPr/>
        </p:nvSpPr>
        <p:spPr>
          <a:xfrm>
            <a:off x="326571" y="2139013"/>
            <a:ext cx="11770260" cy="369332"/>
          </a:xfrm>
          <a:prstGeom prst="rect">
            <a:avLst/>
          </a:prstGeom>
          <a:noFill/>
        </p:spPr>
        <p:txBody>
          <a:bodyPr wrap="square" rtlCol="0">
            <a:spAutoFit/>
          </a:bodyPr>
          <a:lstStyle/>
          <a:p>
            <a:r>
              <a:rPr lang="it-IT" b="1" dirty="0"/>
              <a:t>Packaging di un prodotto singolo</a:t>
            </a:r>
          </a:p>
        </p:txBody>
      </p:sp>
      <p:cxnSp>
        <p:nvCxnSpPr>
          <p:cNvPr id="6" name="Connettore diritto 5">
            <a:extLst>
              <a:ext uri="{FF2B5EF4-FFF2-40B4-BE49-F238E27FC236}">
                <a16:creationId xmlns:a16="http://schemas.microsoft.com/office/drawing/2014/main" id="{76CF1C4B-084C-4391-99F1-9582CD9BA87B}"/>
              </a:ext>
            </a:extLst>
          </p:cNvPr>
          <p:cNvCxnSpPr>
            <a:cxnSpLocks/>
          </p:cNvCxnSpPr>
          <p:nvPr/>
        </p:nvCxnSpPr>
        <p:spPr>
          <a:xfrm flipV="1">
            <a:off x="0" y="1107032"/>
            <a:ext cx="12192000" cy="16373"/>
          </a:xfrm>
          <a:prstGeom prst="line">
            <a:avLst/>
          </a:prstGeom>
        </p:spPr>
        <p:style>
          <a:lnRef idx="1">
            <a:schemeClr val="accent2"/>
          </a:lnRef>
          <a:fillRef idx="0">
            <a:schemeClr val="accent2"/>
          </a:fillRef>
          <a:effectRef idx="0">
            <a:schemeClr val="accent2"/>
          </a:effectRef>
          <a:fontRef idx="minor">
            <a:schemeClr val="tx1"/>
          </a:fontRef>
        </p:style>
      </p:cxnSp>
      <p:sp>
        <p:nvSpPr>
          <p:cNvPr id="8" name="CasellaDiTesto 7">
            <a:extLst>
              <a:ext uri="{FF2B5EF4-FFF2-40B4-BE49-F238E27FC236}">
                <a16:creationId xmlns:a16="http://schemas.microsoft.com/office/drawing/2014/main" id="{4643039D-07D5-4C90-95C7-7672FA3A4B71}"/>
              </a:ext>
            </a:extLst>
          </p:cNvPr>
          <p:cNvSpPr txBox="1"/>
          <p:nvPr/>
        </p:nvSpPr>
        <p:spPr>
          <a:xfrm>
            <a:off x="326571" y="2556132"/>
            <a:ext cx="7576458" cy="1477328"/>
          </a:xfrm>
          <a:prstGeom prst="rect">
            <a:avLst/>
          </a:prstGeom>
          <a:noFill/>
        </p:spPr>
        <p:txBody>
          <a:bodyPr wrap="square" rtlCol="0">
            <a:spAutoFit/>
          </a:bodyPr>
          <a:lstStyle/>
          <a:p>
            <a:r>
              <a:rPr lang="it-IT" dirty="0"/>
              <a:t>Il packaging di un prodotto singolo deve convincere l’acquirente e chiamare all’azione da solo, per cui la sua grafica deve essere creativa, precisa, unica. Deve però essere sempre al massimo e non in mezzo a qualcosa, quindi non può essere un po’ </a:t>
            </a:r>
            <a:r>
              <a:rPr lang="it-IT" i="1" dirty="0"/>
              <a:t>pulito</a:t>
            </a:r>
            <a:r>
              <a:rPr lang="it-IT" dirty="0"/>
              <a:t> e un po’ </a:t>
            </a:r>
            <a:r>
              <a:rPr lang="it-IT" i="1" dirty="0"/>
              <a:t>rumoroso</a:t>
            </a:r>
            <a:r>
              <a:rPr lang="it-IT" dirty="0"/>
              <a:t>, ma deve essere o al massimo della </a:t>
            </a:r>
            <a:r>
              <a:rPr lang="it-IT" i="1" dirty="0"/>
              <a:t>pulizia</a:t>
            </a:r>
            <a:r>
              <a:rPr lang="it-IT" dirty="0"/>
              <a:t> o al massimo del </a:t>
            </a:r>
            <a:r>
              <a:rPr lang="it-IT" i="1" dirty="0"/>
              <a:t>rumore.</a:t>
            </a:r>
          </a:p>
        </p:txBody>
      </p:sp>
      <p:sp>
        <p:nvSpPr>
          <p:cNvPr id="5" name="CasellaDiTesto 4">
            <a:extLst>
              <a:ext uri="{FF2B5EF4-FFF2-40B4-BE49-F238E27FC236}">
                <a16:creationId xmlns:a16="http://schemas.microsoft.com/office/drawing/2014/main" id="{2F1F3D9B-17F1-45FD-A947-61608E12FA25}"/>
              </a:ext>
            </a:extLst>
          </p:cNvPr>
          <p:cNvSpPr txBox="1"/>
          <p:nvPr/>
        </p:nvSpPr>
        <p:spPr>
          <a:xfrm>
            <a:off x="5721531" y="4431056"/>
            <a:ext cx="11770261" cy="369332"/>
          </a:xfrm>
          <a:prstGeom prst="rect">
            <a:avLst/>
          </a:prstGeom>
          <a:noFill/>
        </p:spPr>
        <p:txBody>
          <a:bodyPr wrap="square" rtlCol="0">
            <a:spAutoFit/>
          </a:bodyPr>
          <a:lstStyle/>
          <a:p>
            <a:r>
              <a:rPr lang="it-IT" b="1" dirty="0"/>
              <a:t>Packaging di una famiglia di prodotti</a:t>
            </a:r>
          </a:p>
        </p:txBody>
      </p:sp>
      <p:sp>
        <p:nvSpPr>
          <p:cNvPr id="7" name="CasellaDiTesto 6">
            <a:extLst>
              <a:ext uri="{FF2B5EF4-FFF2-40B4-BE49-F238E27FC236}">
                <a16:creationId xmlns:a16="http://schemas.microsoft.com/office/drawing/2014/main" id="{84209D2D-E5E2-4901-9370-155327E6401B}"/>
              </a:ext>
            </a:extLst>
          </p:cNvPr>
          <p:cNvSpPr txBox="1"/>
          <p:nvPr/>
        </p:nvSpPr>
        <p:spPr>
          <a:xfrm>
            <a:off x="5721531" y="4900222"/>
            <a:ext cx="6375300" cy="1477328"/>
          </a:xfrm>
          <a:prstGeom prst="rect">
            <a:avLst/>
          </a:prstGeom>
          <a:noFill/>
        </p:spPr>
        <p:txBody>
          <a:bodyPr wrap="square" rtlCol="0">
            <a:spAutoFit/>
          </a:bodyPr>
          <a:lstStyle/>
          <a:p>
            <a:r>
              <a:rPr lang="it-IT" dirty="0"/>
              <a:t>Progettare il packaging per una famiglia di prodotti significa fare emergere il carattere comune in ogni prodotto delle famiglia. Bisogna rendere ogni prodotto chiaramente riconoscibile, ma al tempo stesso chiaramente riconducibile alla famiglia di appartenenza.</a:t>
            </a:r>
          </a:p>
        </p:txBody>
      </p:sp>
      <p:sp>
        <p:nvSpPr>
          <p:cNvPr id="9" name="CasellaDiTesto 8">
            <a:extLst>
              <a:ext uri="{FF2B5EF4-FFF2-40B4-BE49-F238E27FC236}">
                <a16:creationId xmlns:a16="http://schemas.microsoft.com/office/drawing/2014/main" id="{F7E7B688-22EB-4108-9913-7E024A039E1C}"/>
              </a:ext>
            </a:extLst>
          </p:cNvPr>
          <p:cNvSpPr txBox="1"/>
          <p:nvPr/>
        </p:nvSpPr>
        <p:spPr>
          <a:xfrm>
            <a:off x="326571" y="1363671"/>
            <a:ext cx="11443063" cy="646331"/>
          </a:xfrm>
          <a:prstGeom prst="rect">
            <a:avLst/>
          </a:prstGeom>
          <a:noFill/>
        </p:spPr>
        <p:txBody>
          <a:bodyPr wrap="square" rtlCol="0">
            <a:spAutoFit/>
          </a:bodyPr>
          <a:lstStyle/>
          <a:p>
            <a:r>
              <a:rPr lang="it-IT" dirty="0"/>
              <a:t>Chiunque stia per commissionare un progetto di packaging design deve avere ben chiaro se si tratta del packaging di un prodotto singolo o di una famiglia di prodotti.</a:t>
            </a:r>
          </a:p>
        </p:txBody>
      </p:sp>
      <p:pic>
        <p:nvPicPr>
          <p:cNvPr id="13" name="Immagine 12">
            <a:extLst>
              <a:ext uri="{FF2B5EF4-FFF2-40B4-BE49-F238E27FC236}">
                <a16:creationId xmlns:a16="http://schemas.microsoft.com/office/drawing/2014/main" id="{16B3FCBD-5E47-4E5D-B103-00CEA50B55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3935" y="4431056"/>
            <a:ext cx="4533516" cy="2126546"/>
          </a:xfrm>
          <a:prstGeom prst="rect">
            <a:avLst/>
          </a:prstGeom>
        </p:spPr>
      </p:pic>
      <p:pic>
        <p:nvPicPr>
          <p:cNvPr id="15" name="Immagine 14">
            <a:extLst>
              <a:ext uri="{FF2B5EF4-FFF2-40B4-BE49-F238E27FC236}">
                <a16:creationId xmlns:a16="http://schemas.microsoft.com/office/drawing/2014/main" id="{B76686C3-DFDF-4031-9299-31A1164FA1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9224412" y="1641704"/>
            <a:ext cx="1336841" cy="2812101"/>
          </a:xfrm>
          <a:prstGeom prst="rect">
            <a:avLst/>
          </a:prstGeom>
        </p:spPr>
      </p:pic>
    </p:spTree>
    <p:extLst>
      <p:ext uri="{BB962C8B-B14F-4D97-AF65-F5344CB8AC3E}">
        <p14:creationId xmlns:p14="http://schemas.microsoft.com/office/powerpoint/2010/main" val="1987777219"/>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TotalTime>
  <Words>154</Words>
  <Application>Microsoft Office PowerPoint</Application>
  <PresentationFormat>Widescreen</PresentationFormat>
  <Paragraphs>7</Paragraphs>
  <Slides>1</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vt:i4>
      </vt:variant>
    </vt:vector>
  </HeadingPairs>
  <TitlesOfParts>
    <vt:vector size="6" baseType="lpstr">
      <vt:lpstr>Arial</vt:lpstr>
      <vt:lpstr>Calibri</vt:lpstr>
      <vt:lpstr>Calibri Light</vt:lpstr>
      <vt:lpstr>TYPOGRAPH PRO</vt:lpstr>
      <vt:lpstr>Tema di Office</vt:lpstr>
      <vt:lpstr>PACKAGING DESIGN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PACKAGING DESIGN</dc:title>
  <dc:creator>samixdj76 barbieri</dc:creator>
  <cp:lastModifiedBy>samixdj76 barbieri</cp:lastModifiedBy>
  <cp:revision>7</cp:revision>
  <dcterms:created xsi:type="dcterms:W3CDTF">2018-01-02T11:18:39Z</dcterms:created>
  <dcterms:modified xsi:type="dcterms:W3CDTF">2018-01-03T09:56:39Z</dcterms:modified>
</cp:coreProperties>
</file>