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100"/>
              <a:buChar char="●"/>
              <a:defRPr sz="1100"/>
            </a:lvl1pPr>
            <a:lvl2pPr lvl="1">
              <a:spcBef>
                <a:spcPts val="0"/>
              </a:spcBef>
              <a:buSzPts val="1100"/>
              <a:buChar char="○"/>
              <a:defRPr sz="1100"/>
            </a:lvl2pPr>
            <a:lvl3pPr lvl="2">
              <a:spcBef>
                <a:spcPts val="0"/>
              </a:spcBef>
              <a:buSzPts val="1100"/>
              <a:buChar char="■"/>
              <a:defRPr sz="1100"/>
            </a:lvl3pPr>
            <a:lvl4pPr lvl="3">
              <a:spcBef>
                <a:spcPts val="0"/>
              </a:spcBef>
              <a:buSzPts val="1100"/>
              <a:buChar char="●"/>
              <a:defRPr sz="1100"/>
            </a:lvl4pPr>
            <a:lvl5pPr lvl="4">
              <a:spcBef>
                <a:spcPts val="0"/>
              </a:spcBef>
              <a:buSzPts val="1100"/>
              <a:buChar char="○"/>
              <a:defRPr sz="1100"/>
            </a:lvl5pPr>
            <a:lvl6pPr lvl="5">
              <a:spcBef>
                <a:spcPts val="0"/>
              </a:spcBef>
              <a:buSzPts val="1100"/>
              <a:buChar char="■"/>
              <a:defRPr sz="1100"/>
            </a:lvl6pPr>
            <a:lvl7pPr lvl="6">
              <a:spcBef>
                <a:spcPts val="0"/>
              </a:spcBef>
              <a:buSzPts val="1100"/>
              <a:buChar char="●"/>
              <a:defRPr sz="1100"/>
            </a:lvl7pPr>
            <a:lvl8pPr lvl="7">
              <a:spcBef>
                <a:spcPts val="0"/>
              </a:spcBef>
              <a:buSzPts val="1100"/>
              <a:buChar char="○"/>
              <a:defRPr sz="1100"/>
            </a:lvl8pPr>
            <a:lvl9pPr lvl="8">
              <a:spcBef>
                <a:spcPts val="0"/>
              </a:spcBef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it" sz="1000"/>
              <a:t>*</a:t>
            </a:r>
            <a:r>
              <a:rPr lang="it" sz="1000">
                <a:solidFill>
                  <a:srgbClr val="222222"/>
                </a:solidFill>
                <a:highlight>
                  <a:srgbClr val="FFFFFF"/>
                </a:highlight>
              </a:rPr>
              <a:t>Il </a:t>
            </a:r>
            <a:r>
              <a:rPr b="1" lang="it" sz="1000">
                <a:solidFill>
                  <a:srgbClr val="222222"/>
                </a:solidFill>
                <a:highlight>
                  <a:srgbClr val="FFFFFF"/>
                </a:highlight>
              </a:rPr>
              <a:t>mockup</a:t>
            </a:r>
            <a:r>
              <a:rPr lang="it" sz="1000">
                <a:solidFill>
                  <a:srgbClr val="222222"/>
                </a:solidFill>
                <a:highlight>
                  <a:srgbClr val="FFFFFF"/>
                </a:highlight>
              </a:rPr>
              <a:t> è l'attività di riprodurre un oggetto o modello in scala ridotta o maggiorata.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ts val="5200"/>
              <a:buNone/>
              <a:defRPr sz="5200"/>
            </a:lvl1pPr>
            <a:lvl2pPr lvl="1" algn="ctr">
              <a:spcBef>
                <a:spcPts val="0"/>
              </a:spcBef>
              <a:buSzPts val="5200"/>
              <a:buNone/>
              <a:defRPr sz="5200"/>
            </a:lvl2pPr>
            <a:lvl3pPr lvl="2" algn="ctr">
              <a:spcBef>
                <a:spcPts val="0"/>
              </a:spcBef>
              <a:buSzPts val="5200"/>
              <a:buNone/>
              <a:defRPr sz="5200"/>
            </a:lvl3pPr>
            <a:lvl4pPr lvl="3" algn="ctr">
              <a:spcBef>
                <a:spcPts val="0"/>
              </a:spcBef>
              <a:buSzPts val="5200"/>
              <a:buNone/>
              <a:defRPr sz="5200"/>
            </a:lvl4pPr>
            <a:lvl5pPr lvl="4" algn="ctr">
              <a:spcBef>
                <a:spcPts val="0"/>
              </a:spcBef>
              <a:buSzPts val="5200"/>
              <a:buNone/>
              <a:defRPr sz="5200"/>
            </a:lvl5pPr>
            <a:lvl6pPr lvl="5" algn="ctr">
              <a:spcBef>
                <a:spcPts val="0"/>
              </a:spcBef>
              <a:buSzPts val="5200"/>
              <a:buNone/>
              <a:defRPr sz="5200"/>
            </a:lvl6pPr>
            <a:lvl7pPr lvl="6" algn="ctr">
              <a:spcBef>
                <a:spcPts val="0"/>
              </a:spcBef>
              <a:buSzPts val="5200"/>
              <a:buNone/>
              <a:defRPr sz="5200"/>
            </a:lvl7pPr>
            <a:lvl8pPr lvl="7" algn="ctr">
              <a:spcBef>
                <a:spcPts val="0"/>
              </a:spcBef>
              <a:buSzPts val="5200"/>
              <a:buNone/>
              <a:defRPr sz="5200"/>
            </a:lvl8pPr>
            <a:lvl9pPr lvl="8" algn="ctr">
              <a:spcBef>
                <a:spcPts val="0"/>
              </a:spcBef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it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ts val="12000"/>
              <a:buNone/>
              <a:defRPr sz="12000"/>
            </a:lvl1pPr>
            <a:lvl2pPr lvl="1" algn="ctr">
              <a:spcBef>
                <a:spcPts val="0"/>
              </a:spcBef>
              <a:buSzPts val="12000"/>
              <a:buNone/>
              <a:defRPr sz="12000"/>
            </a:lvl2pPr>
            <a:lvl3pPr lvl="2" algn="ctr">
              <a:spcBef>
                <a:spcPts val="0"/>
              </a:spcBef>
              <a:buSzPts val="12000"/>
              <a:buNone/>
              <a:defRPr sz="12000"/>
            </a:lvl3pPr>
            <a:lvl4pPr lvl="3" algn="ctr">
              <a:spcBef>
                <a:spcPts val="0"/>
              </a:spcBef>
              <a:buSzPts val="12000"/>
              <a:buNone/>
              <a:defRPr sz="12000"/>
            </a:lvl4pPr>
            <a:lvl5pPr lvl="4" algn="ctr">
              <a:spcBef>
                <a:spcPts val="0"/>
              </a:spcBef>
              <a:buSzPts val="12000"/>
              <a:buNone/>
              <a:defRPr sz="12000"/>
            </a:lvl5pPr>
            <a:lvl6pPr lvl="5" algn="ctr">
              <a:spcBef>
                <a:spcPts val="0"/>
              </a:spcBef>
              <a:buSzPts val="12000"/>
              <a:buNone/>
              <a:defRPr sz="12000"/>
            </a:lvl6pPr>
            <a:lvl7pPr lvl="6" algn="ctr">
              <a:spcBef>
                <a:spcPts val="0"/>
              </a:spcBef>
              <a:buSzPts val="12000"/>
              <a:buNone/>
              <a:defRPr sz="12000"/>
            </a:lvl7pPr>
            <a:lvl8pPr lvl="7" algn="ctr">
              <a:spcBef>
                <a:spcPts val="0"/>
              </a:spcBef>
              <a:buSzPts val="12000"/>
              <a:buNone/>
              <a:defRPr sz="12000"/>
            </a:lvl8pPr>
            <a:lvl9pPr lvl="8" algn="ctr">
              <a:spcBef>
                <a:spcPts val="0"/>
              </a:spcBef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spcBef>
                <a:spcPts val="0"/>
              </a:spcBef>
              <a:buSzPts val="1800"/>
              <a:buChar char="●"/>
              <a:defRPr/>
            </a:lvl1pPr>
            <a:lvl2pPr lvl="1" algn="ctr">
              <a:spcBef>
                <a:spcPts val="0"/>
              </a:spcBef>
              <a:buSzPts val="1400"/>
              <a:buChar char="○"/>
              <a:defRPr/>
            </a:lvl2pPr>
            <a:lvl3pPr lvl="2" algn="ctr">
              <a:spcBef>
                <a:spcPts val="0"/>
              </a:spcBef>
              <a:buSzPts val="1400"/>
              <a:buChar char="■"/>
              <a:defRPr/>
            </a:lvl3pPr>
            <a:lvl4pPr lvl="3" algn="ctr">
              <a:spcBef>
                <a:spcPts val="0"/>
              </a:spcBef>
              <a:buSzPts val="1400"/>
              <a:buChar char="●"/>
              <a:defRPr/>
            </a:lvl4pPr>
            <a:lvl5pPr lvl="4" algn="ctr">
              <a:spcBef>
                <a:spcPts val="0"/>
              </a:spcBef>
              <a:buSzPts val="1400"/>
              <a:buChar char="○"/>
              <a:defRPr/>
            </a:lvl5pPr>
            <a:lvl6pPr lvl="5" algn="ctr">
              <a:spcBef>
                <a:spcPts val="0"/>
              </a:spcBef>
              <a:buSzPts val="1400"/>
              <a:buChar char="■"/>
              <a:defRPr/>
            </a:lvl6pPr>
            <a:lvl7pPr lvl="6" algn="ctr">
              <a:spcBef>
                <a:spcPts val="0"/>
              </a:spcBef>
              <a:buSzPts val="1400"/>
              <a:buChar char="●"/>
              <a:defRPr/>
            </a:lvl7pPr>
            <a:lvl8pPr lvl="7" algn="ctr">
              <a:spcBef>
                <a:spcPts val="0"/>
              </a:spcBef>
              <a:buSzPts val="1400"/>
              <a:buChar char="○"/>
              <a:defRPr/>
            </a:lvl8pPr>
            <a:lvl9pPr lvl="8" algn="ctr">
              <a:spcBef>
                <a:spcPts val="0"/>
              </a:spcBef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it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it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SzPts val="3600"/>
              <a:buNone/>
              <a:defRPr sz="3600"/>
            </a:lvl1pPr>
            <a:lvl2pPr lvl="1" algn="ctr">
              <a:spcBef>
                <a:spcPts val="0"/>
              </a:spcBef>
              <a:buSzPts val="3600"/>
              <a:buNone/>
              <a:defRPr sz="3600"/>
            </a:lvl2pPr>
            <a:lvl3pPr lvl="2" algn="ctr">
              <a:spcBef>
                <a:spcPts val="0"/>
              </a:spcBef>
              <a:buSzPts val="3600"/>
              <a:buNone/>
              <a:defRPr sz="3600"/>
            </a:lvl3pPr>
            <a:lvl4pPr lvl="3" algn="ctr">
              <a:spcBef>
                <a:spcPts val="0"/>
              </a:spcBef>
              <a:buSzPts val="3600"/>
              <a:buNone/>
              <a:defRPr sz="3600"/>
            </a:lvl4pPr>
            <a:lvl5pPr lvl="4" algn="ctr">
              <a:spcBef>
                <a:spcPts val="0"/>
              </a:spcBef>
              <a:buSzPts val="3600"/>
              <a:buNone/>
              <a:defRPr sz="3600"/>
            </a:lvl5pPr>
            <a:lvl6pPr lvl="5" algn="ctr">
              <a:spcBef>
                <a:spcPts val="0"/>
              </a:spcBef>
              <a:buSzPts val="3600"/>
              <a:buNone/>
              <a:defRPr sz="3600"/>
            </a:lvl6pPr>
            <a:lvl7pPr lvl="6" algn="ctr">
              <a:spcBef>
                <a:spcPts val="0"/>
              </a:spcBef>
              <a:buSzPts val="3600"/>
              <a:buNone/>
              <a:defRPr sz="3600"/>
            </a:lvl7pPr>
            <a:lvl8pPr lvl="7" algn="ctr">
              <a:spcBef>
                <a:spcPts val="0"/>
              </a:spcBef>
              <a:buSzPts val="3600"/>
              <a:buNone/>
              <a:defRPr sz="3600"/>
            </a:lvl8pPr>
            <a:lvl9pPr lvl="8" algn="ctr">
              <a:spcBef>
                <a:spcPts val="0"/>
              </a:spcBef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it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it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it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2800"/>
              <a:buNone/>
              <a:defRPr/>
            </a:lvl1pPr>
            <a:lvl2pPr lvl="1">
              <a:spcBef>
                <a:spcPts val="0"/>
              </a:spcBef>
              <a:buSzPts val="2800"/>
              <a:buNone/>
              <a:defRPr/>
            </a:lvl2pPr>
            <a:lvl3pPr lvl="2">
              <a:spcBef>
                <a:spcPts val="0"/>
              </a:spcBef>
              <a:buSzPts val="2800"/>
              <a:buNone/>
              <a:defRPr/>
            </a:lvl3pPr>
            <a:lvl4pPr lvl="3">
              <a:spcBef>
                <a:spcPts val="0"/>
              </a:spcBef>
              <a:buSzPts val="2800"/>
              <a:buNone/>
              <a:defRPr/>
            </a:lvl4pPr>
            <a:lvl5pPr lvl="4">
              <a:spcBef>
                <a:spcPts val="0"/>
              </a:spcBef>
              <a:buSzPts val="2800"/>
              <a:buNone/>
              <a:defRPr/>
            </a:lvl5pPr>
            <a:lvl6pPr lvl="5">
              <a:spcBef>
                <a:spcPts val="0"/>
              </a:spcBef>
              <a:buSzPts val="2800"/>
              <a:buNone/>
              <a:defRPr/>
            </a:lvl6pPr>
            <a:lvl7pPr lvl="6">
              <a:spcBef>
                <a:spcPts val="0"/>
              </a:spcBef>
              <a:buSzPts val="2800"/>
              <a:buNone/>
              <a:defRPr/>
            </a:lvl7pPr>
            <a:lvl8pPr lvl="7">
              <a:spcBef>
                <a:spcPts val="0"/>
              </a:spcBef>
              <a:buSzPts val="2800"/>
              <a:buNone/>
              <a:defRPr/>
            </a:lvl8pPr>
            <a:lvl9pPr lvl="8">
              <a:spcBef>
                <a:spcPts val="0"/>
              </a:spcBef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it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ts val="2400"/>
              <a:buNone/>
              <a:defRPr sz="2400"/>
            </a:lvl1pPr>
            <a:lvl2pPr lvl="1">
              <a:spcBef>
                <a:spcPts val="0"/>
              </a:spcBef>
              <a:buSzPts val="2400"/>
              <a:buNone/>
              <a:defRPr sz="2400"/>
            </a:lvl2pPr>
            <a:lvl3pPr lvl="2">
              <a:spcBef>
                <a:spcPts val="0"/>
              </a:spcBef>
              <a:buSzPts val="2400"/>
              <a:buNone/>
              <a:defRPr sz="2400"/>
            </a:lvl3pPr>
            <a:lvl4pPr lvl="3">
              <a:spcBef>
                <a:spcPts val="0"/>
              </a:spcBef>
              <a:buSzPts val="2400"/>
              <a:buNone/>
              <a:defRPr sz="2400"/>
            </a:lvl4pPr>
            <a:lvl5pPr lvl="4">
              <a:spcBef>
                <a:spcPts val="0"/>
              </a:spcBef>
              <a:buSzPts val="2400"/>
              <a:buNone/>
              <a:defRPr sz="2400"/>
            </a:lvl5pPr>
            <a:lvl6pPr lvl="5">
              <a:spcBef>
                <a:spcPts val="0"/>
              </a:spcBef>
              <a:buSzPts val="2400"/>
              <a:buNone/>
              <a:defRPr sz="2400"/>
            </a:lvl6pPr>
            <a:lvl7pPr lvl="6">
              <a:spcBef>
                <a:spcPts val="0"/>
              </a:spcBef>
              <a:buSzPts val="2400"/>
              <a:buNone/>
              <a:defRPr sz="2400"/>
            </a:lvl7pPr>
            <a:lvl8pPr lvl="7">
              <a:spcBef>
                <a:spcPts val="0"/>
              </a:spcBef>
              <a:buSzPts val="2400"/>
              <a:buNone/>
              <a:defRPr sz="2400"/>
            </a:lvl8pPr>
            <a:lvl9pPr lvl="8">
              <a:spcBef>
                <a:spcPts val="0"/>
              </a:spcBef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200"/>
              <a:buChar char="●"/>
              <a:defRPr sz="12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it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SzPts val="4800"/>
              <a:buNone/>
              <a:defRPr sz="4800"/>
            </a:lvl1pPr>
            <a:lvl2pPr lvl="1">
              <a:spcBef>
                <a:spcPts val="0"/>
              </a:spcBef>
              <a:buSzPts val="4800"/>
              <a:buNone/>
              <a:defRPr sz="4800"/>
            </a:lvl2pPr>
            <a:lvl3pPr lvl="2">
              <a:spcBef>
                <a:spcPts val="0"/>
              </a:spcBef>
              <a:buSzPts val="4800"/>
              <a:buNone/>
              <a:defRPr sz="4800"/>
            </a:lvl3pPr>
            <a:lvl4pPr lvl="3">
              <a:spcBef>
                <a:spcPts val="0"/>
              </a:spcBef>
              <a:buSzPts val="4800"/>
              <a:buNone/>
              <a:defRPr sz="4800"/>
            </a:lvl4pPr>
            <a:lvl5pPr lvl="4">
              <a:spcBef>
                <a:spcPts val="0"/>
              </a:spcBef>
              <a:buSzPts val="4800"/>
              <a:buNone/>
              <a:defRPr sz="4800"/>
            </a:lvl5pPr>
            <a:lvl6pPr lvl="5">
              <a:spcBef>
                <a:spcPts val="0"/>
              </a:spcBef>
              <a:buSzPts val="4800"/>
              <a:buNone/>
              <a:defRPr sz="4800"/>
            </a:lvl6pPr>
            <a:lvl7pPr lvl="6">
              <a:spcBef>
                <a:spcPts val="0"/>
              </a:spcBef>
              <a:buSzPts val="4800"/>
              <a:buNone/>
              <a:defRPr sz="4800"/>
            </a:lvl7pPr>
            <a:lvl8pPr lvl="7">
              <a:spcBef>
                <a:spcPts val="0"/>
              </a:spcBef>
              <a:buSzPts val="4800"/>
              <a:buNone/>
              <a:defRPr sz="4800"/>
            </a:lvl8pPr>
            <a:lvl9pPr lvl="8">
              <a:spcBef>
                <a:spcPts val="0"/>
              </a:spcBef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it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ts val="4200"/>
              <a:buNone/>
              <a:defRPr sz="4200"/>
            </a:lvl1pPr>
            <a:lvl2pPr lvl="1" algn="ctr">
              <a:spcBef>
                <a:spcPts val="0"/>
              </a:spcBef>
              <a:buSzPts val="4200"/>
              <a:buNone/>
              <a:defRPr sz="4200"/>
            </a:lvl2pPr>
            <a:lvl3pPr lvl="2" algn="ctr">
              <a:spcBef>
                <a:spcPts val="0"/>
              </a:spcBef>
              <a:buSzPts val="4200"/>
              <a:buNone/>
              <a:defRPr sz="4200"/>
            </a:lvl3pPr>
            <a:lvl4pPr lvl="3" algn="ctr">
              <a:spcBef>
                <a:spcPts val="0"/>
              </a:spcBef>
              <a:buSzPts val="4200"/>
              <a:buNone/>
              <a:defRPr sz="4200"/>
            </a:lvl4pPr>
            <a:lvl5pPr lvl="4" algn="ctr">
              <a:spcBef>
                <a:spcPts val="0"/>
              </a:spcBef>
              <a:buSzPts val="4200"/>
              <a:buNone/>
              <a:defRPr sz="4200"/>
            </a:lvl5pPr>
            <a:lvl6pPr lvl="5" algn="ctr">
              <a:spcBef>
                <a:spcPts val="0"/>
              </a:spcBef>
              <a:buSzPts val="4200"/>
              <a:buNone/>
              <a:defRPr sz="4200"/>
            </a:lvl6pPr>
            <a:lvl7pPr lvl="6" algn="ctr">
              <a:spcBef>
                <a:spcPts val="0"/>
              </a:spcBef>
              <a:buSzPts val="4200"/>
              <a:buNone/>
              <a:defRPr sz="4200"/>
            </a:lvl7pPr>
            <a:lvl8pPr lvl="7" algn="ctr">
              <a:spcBef>
                <a:spcPts val="0"/>
              </a:spcBef>
              <a:buSzPts val="4200"/>
              <a:buNone/>
              <a:defRPr sz="4200"/>
            </a:lvl8pPr>
            <a:lvl9pPr lvl="8" algn="ctr">
              <a:spcBef>
                <a:spcPts val="0"/>
              </a:spcBef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it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it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algn="r">
              <a:spcBef>
                <a:spcPts val="0"/>
              </a:spcBef>
              <a:buNone/>
            </a:pPr>
            <a:fld id="{00000000-1234-1234-1234-123412341234}" type="slidenum">
              <a:rPr lang="it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999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0" y="326000"/>
            <a:ext cx="8520600" cy="9741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it" sz="3000"/>
              <a:t>Dieci regole per commissionare un progetto di packaging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0" y="1396700"/>
            <a:ext cx="4264500" cy="350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2100" lvl="0" marL="457200" rtl="0" algn="just">
              <a:spcBef>
                <a:spcPts val="0"/>
              </a:spcBef>
              <a:buClr>
                <a:srgbClr val="F3F3F3"/>
              </a:buClr>
              <a:buSzPts val="1000"/>
              <a:buAutoNum type="arabicPeriod"/>
            </a:pPr>
            <a:r>
              <a:rPr lang="it" sz="1000">
                <a:solidFill>
                  <a:srgbClr val="F3F3F3"/>
                </a:solidFill>
              </a:rPr>
              <a:t>Fate una ricerca sulla concorrenza. Raccogliete più materiale possibile prima di cominciare il vostro progetto di packaging. </a:t>
            </a:r>
          </a:p>
          <a:p>
            <a:pPr indent="0" lvl="0" marL="0" rtl="0" algn="just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rgbClr val="F3F3F3"/>
              </a:solidFill>
            </a:endParaRPr>
          </a:p>
          <a:p>
            <a:pPr indent="-292100" lvl="0" marL="457200" rtl="0" algn="just">
              <a:spcBef>
                <a:spcPts val="0"/>
              </a:spcBef>
              <a:buClr>
                <a:srgbClr val="F3F3F3"/>
              </a:buClr>
              <a:buSzPts val="1000"/>
              <a:buAutoNum type="arabicPeriod"/>
            </a:pPr>
            <a:r>
              <a:rPr lang="it" sz="1000">
                <a:solidFill>
                  <a:srgbClr val="F3F3F3"/>
                </a:solidFill>
              </a:rPr>
              <a:t> Buttate lo sguardo oltre confine. Fate una piccola ricerca estesa anche ad altri mercati, ad esempio quello americano o inglese. Allargare la vostra attenzione vi arricchirà nell’individuare i punti caratteristici del vostro progetto.</a:t>
            </a:r>
          </a:p>
          <a:p>
            <a:pPr indent="0" lvl="0" marL="0" rtl="0" algn="just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rgbClr val="F3F3F3"/>
              </a:solidFill>
            </a:endParaRPr>
          </a:p>
          <a:p>
            <a:pPr indent="-292100" lvl="0" marL="457200" rtl="0" algn="just">
              <a:spcBef>
                <a:spcPts val="0"/>
              </a:spcBef>
              <a:buClr>
                <a:srgbClr val="F3F3F3"/>
              </a:buClr>
              <a:buSzPts val="1000"/>
              <a:buAutoNum type="arabicPeriod"/>
            </a:pPr>
            <a:r>
              <a:rPr lang="it" sz="1000">
                <a:solidFill>
                  <a:srgbClr val="F3F3F3"/>
                </a:solidFill>
              </a:rPr>
              <a:t>Scegliete il vostro partner creativo su basi quali la professionalità, la qualità del loro portfolio, l’affidabilità, la capacità di produrre soluzioni creative, anziché basarvi esclusivamente sul prezzo.</a:t>
            </a:r>
          </a:p>
          <a:p>
            <a:pPr indent="0" lvl="0" marL="0" rtl="0" algn="just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rgbClr val="F3F3F3"/>
              </a:solidFill>
            </a:endParaRPr>
          </a:p>
          <a:p>
            <a:pPr indent="-292100" lvl="0" marL="457200" rtl="0" algn="just">
              <a:spcBef>
                <a:spcPts val="0"/>
              </a:spcBef>
              <a:buClr>
                <a:srgbClr val="F3F3F3"/>
              </a:buClr>
              <a:buSzPts val="1000"/>
              <a:buAutoNum type="arabicPeriod"/>
            </a:pPr>
            <a:r>
              <a:rPr lang="it" sz="1000">
                <a:solidFill>
                  <a:srgbClr val="F3F3F3"/>
                </a:solidFill>
              </a:rPr>
              <a:t>Cercate di arrivare ad un risultato che abbia un tratto di distinzione e caratteristiche uniche. Non omologatevi, non paga quasi mai</a:t>
            </a:r>
          </a:p>
          <a:p>
            <a:pPr indent="0" lvl="0" marL="0" rtl="0" algn="just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rgbClr val="F3F3F3"/>
              </a:solidFill>
            </a:endParaRPr>
          </a:p>
          <a:p>
            <a:pPr indent="-292100" lvl="0" marL="457200" algn="just">
              <a:spcBef>
                <a:spcPts val="0"/>
              </a:spcBef>
              <a:buClr>
                <a:srgbClr val="F3F3F3"/>
              </a:buClr>
              <a:buSzPts val="1000"/>
              <a:buAutoNum type="arabicPeriod"/>
            </a:pPr>
            <a:r>
              <a:rPr lang="it" sz="1000">
                <a:solidFill>
                  <a:srgbClr val="F3F3F3"/>
                </a:solidFill>
              </a:rPr>
              <a:t>Accertavi che le soluzioni proposte siano efficaci a tutti gli stadi di vita del vostro packaging, da quando lascia l’azienda, fino a quando arriva nelle mani dei vostri clienti.</a:t>
            </a:r>
          </a:p>
        </p:txBody>
      </p:sp>
      <p:sp>
        <p:nvSpPr>
          <p:cNvPr id="56" name="Shape 56"/>
          <p:cNvSpPr txBox="1"/>
          <p:nvPr>
            <p:ph idx="1" type="subTitle"/>
          </p:nvPr>
        </p:nvSpPr>
        <p:spPr>
          <a:xfrm>
            <a:off x="4696925" y="1396700"/>
            <a:ext cx="4264500" cy="350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92100" lvl="0" marL="457200" rtl="0" algn="just">
              <a:spcBef>
                <a:spcPts val="0"/>
              </a:spcBef>
              <a:buClr>
                <a:srgbClr val="F3F3F3"/>
              </a:buClr>
              <a:buSzPts val="1000"/>
              <a:buAutoNum type="arabicPeriod" startAt="6"/>
            </a:pPr>
            <a:r>
              <a:rPr lang="it" sz="1000">
                <a:solidFill>
                  <a:srgbClr val="F3F3F3"/>
                </a:solidFill>
              </a:rPr>
              <a:t>Proteggete il vostro packaging con tutti i mezzi a vostra disposizione.</a:t>
            </a:r>
          </a:p>
          <a:p>
            <a:pPr indent="0" lvl="0" marL="0" rtl="0" algn="just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rgbClr val="F3F3F3"/>
              </a:solidFill>
            </a:endParaRPr>
          </a:p>
          <a:p>
            <a:pPr indent="-292100" lvl="0" marL="457200" rtl="0" algn="just">
              <a:spcBef>
                <a:spcPts val="0"/>
              </a:spcBef>
              <a:buClr>
                <a:srgbClr val="F3F3F3"/>
              </a:buClr>
              <a:buSzPts val="1000"/>
              <a:buAutoNum type="arabicPeriod" startAt="6"/>
            </a:pPr>
            <a:r>
              <a:rPr lang="it" sz="1000">
                <a:solidFill>
                  <a:srgbClr val="F3F3F3"/>
                </a:solidFill>
              </a:rPr>
              <a:t>Assicuratevi che il packaging proposto non infranga leggi, regolamenti o copyright</a:t>
            </a:r>
          </a:p>
          <a:p>
            <a:pPr indent="0" lvl="0" marL="0" rtl="0" algn="just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rgbClr val="F3F3F3"/>
              </a:solidFill>
            </a:endParaRPr>
          </a:p>
          <a:p>
            <a:pPr indent="-292100" lvl="0" marL="457200" rtl="0" algn="just">
              <a:spcBef>
                <a:spcPts val="0"/>
              </a:spcBef>
              <a:buClr>
                <a:srgbClr val="F3F3F3"/>
              </a:buClr>
              <a:buSzPts val="1000"/>
              <a:buAutoNum type="arabicPeriod" startAt="6"/>
            </a:pPr>
            <a:r>
              <a:rPr lang="it" sz="1000">
                <a:solidFill>
                  <a:srgbClr val="F3F3F3"/>
                </a:solidFill>
              </a:rPr>
              <a:t>Fatevi produrre un mock up* a grandezza naturale e confrontatelo dal vivo con i vostri diretti concorrenti, solo così avrete l’esatta percezione che avranno i vostri potenziali clienti al momento dell’acquisto.</a:t>
            </a:r>
          </a:p>
          <a:p>
            <a:pPr indent="0" lvl="0" marL="0" rtl="0" algn="just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rgbClr val="F3F3F3"/>
              </a:solidFill>
            </a:endParaRPr>
          </a:p>
          <a:p>
            <a:pPr indent="-292100" lvl="0" marL="457200" rtl="0" algn="just">
              <a:spcBef>
                <a:spcPts val="0"/>
              </a:spcBef>
              <a:buClr>
                <a:srgbClr val="F3F3F3"/>
              </a:buClr>
              <a:buSzPts val="1000"/>
              <a:buAutoNum type="arabicPeriod" startAt="6"/>
            </a:pPr>
            <a:r>
              <a:rPr lang="it" sz="1000">
                <a:solidFill>
                  <a:srgbClr val="F3F3F3"/>
                </a:solidFill>
              </a:rPr>
              <a:t>Chiedete che il vostro packaging venga progettato con in mente il futuro. Non accontentavi che vada bene oggi, voi dovete essere un passo avanti e quello che state commissionando deve sostenere il peso di domani.</a:t>
            </a:r>
          </a:p>
          <a:p>
            <a:pPr indent="0" lvl="0" marL="0" rtl="0" algn="just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rgbClr val="F3F3F3"/>
              </a:solidFill>
            </a:endParaRPr>
          </a:p>
          <a:p>
            <a:pPr indent="-292100" lvl="0" marL="457200" rtl="0" algn="just">
              <a:spcBef>
                <a:spcPts val="0"/>
              </a:spcBef>
              <a:buClr>
                <a:srgbClr val="F3F3F3"/>
              </a:buClr>
              <a:buSzPts val="1000"/>
              <a:buAutoNum type="arabicPeriod" startAt="6"/>
            </a:pPr>
            <a:r>
              <a:rPr lang="it" sz="1000">
                <a:solidFill>
                  <a:srgbClr val="F3F3F3"/>
                </a:solidFill>
              </a:rPr>
              <a:t>Fate qualche test preventivo, ma andateci con i piedi di piombo nel prendere in considerazione le risposte, Tenete a mente che Henry Ford, il padre dell’automobile, un giorno ammise, “Se avessi dovuto dar retta a quello che la gente diceva di volere, avrei dovuto costruire un cavallo più veloce, non un’automobile.”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